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Lst>
  <p:notesMasterIdLst>
    <p:notesMasterId r:id="rId28"/>
  </p:notesMasterIdLst>
  <p:sldIdLst>
    <p:sldId id="256" r:id="rId4"/>
    <p:sldId id="257" r:id="rId5"/>
    <p:sldId id="3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Assistant" panose="020B0604020202020204" charset="-79"/>
      <p:regular r:id="rId29"/>
      <p:bold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Cormorant Garamond" panose="020B0604020202020204" charset="-18"/>
      <p:regular r:id="rId39"/>
      <p:bold r:id="rId40"/>
      <p:italic r:id="rId41"/>
      <p:boldItalic r:id="rId42"/>
    </p:embeddedFont>
    <p:embeddedFont>
      <p:font typeface="Gill Sans" panose="020B0604020202020204" charset="0"/>
      <p:regular r:id="rId43"/>
      <p:bold r:id="rId44"/>
    </p:embeddedFont>
    <p:embeddedFont>
      <p:font typeface="Lato" panose="020B0604020202020204" charset="-18"/>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dwGlhsWSH4pGvZPhHPdmZ+/9M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DBC729-2F86-4153-8617-C364DCA905C3}">
  <a:tblStyle styleId="{B4DBC729-2F86-4153-8617-C364DCA905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75C20D-58FC-4FC9-A949-248D9B1BB1F6}"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75DCB02-9BB8-47FD-8907-85C794F793BA}" styleName="Styl z motywem 1 — Ak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6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l-P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7" name="Google Shape;38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l-PL"/>
              <a:t>Co znajduje się w tym szkoleniu</a:t>
            </a:r>
            <a:endParaRPr/>
          </a:p>
        </p:txBody>
      </p:sp>
      <p:sp>
        <p:nvSpPr>
          <p:cNvPr id="174" name="Google Shape;17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pl-PL" dirty="0"/>
              <a:t>Co znajduje się w</a:t>
            </a:r>
            <a:r>
              <a:rPr lang="pl-PL" baseline="0" dirty="0"/>
              <a:t> tym szkoleniu</a:t>
            </a:r>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AA7FF-9A7B-4AD7-92E8-770655D940E1}"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3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l-P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39"/>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9"/>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27"/>
              </a:spcBef>
              <a:spcAft>
                <a:spcPts val="0"/>
              </a:spcAft>
              <a:buClr>
                <a:srgbClr val="888888"/>
              </a:buClr>
              <a:buSzPts val="2133"/>
              <a:buNone/>
              <a:defRPr>
                <a:solidFill>
                  <a:srgbClr val="888888"/>
                </a:solidFill>
              </a:defRPr>
            </a:lvl1pPr>
            <a:lvl2pPr lvl="1" algn="ctr">
              <a:lnSpc>
                <a:spcPct val="100000"/>
              </a:lnSpc>
              <a:spcBef>
                <a:spcPts val="373"/>
              </a:spcBef>
              <a:spcAft>
                <a:spcPts val="0"/>
              </a:spcAft>
              <a:buClr>
                <a:srgbClr val="888888"/>
              </a:buClr>
              <a:buSzPts val="1867"/>
              <a:buNone/>
              <a:defRPr>
                <a:solidFill>
                  <a:srgbClr val="888888"/>
                </a:solidFill>
              </a:defRPr>
            </a:lvl2pPr>
            <a:lvl3pPr lvl="2" algn="ctr">
              <a:lnSpc>
                <a:spcPct val="100000"/>
              </a:lnSpc>
              <a:spcBef>
                <a:spcPts val="320"/>
              </a:spcBef>
              <a:spcAft>
                <a:spcPts val="0"/>
              </a:spcAft>
              <a:buClr>
                <a:srgbClr val="888888"/>
              </a:buClr>
              <a:buSzPts val="1600"/>
              <a:buNone/>
              <a:defRPr>
                <a:solidFill>
                  <a:srgbClr val="888888"/>
                </a:solidFill>
              </a:defRPr>
            </a:lvl3pPr>
            <a:lvl4pPr lvl="3" algn="ctr">
              <a:lnSpc>
                <a:spcPct val="100000"/>
              </a:lnSpc>
              <a:spcBef>
                <a:spcPts val="267"/>
              </a:spcBef>
              <a:spcAft>
                <a:spcPts val="0"/>
              </a:spcAft>
              <a:buClr>
                <a:srgbClr val="888888"/>
              </a:buClr>
              <a:buSzPts val="1333"/>
              <a:buNone/>
              <a:defRPr>
                <a:solidFill>
                  <a:srgbClr val="888888"/>
                </a:solidFill>
              </a:defRPr>
            </a:lvl4pPr>
            <a:lvl5pPr lvl="4" algn="ctr">
              <a:lnSpc>
                <a:spcPct val="100000"/>
              </a:lnSpc>
              <a:spcBef>
                <a:spcPts val="267"/>
              </a:spcBef>
              <a:spcAft>
                <a:spcPts val="0"/>
              </a:spcAft>
              <a:buClr>
                <a:srgbClr val="888888"/>
              </a:buClr>
              <a:buSzPts val="1333"/>
              <a:buNone/>
              <a:defRPr>
                <a:solidFill>
                  <a:srgbClr val="888888"/>
                </a:solidFill>
              </a:defRPr>
            </a:lvl5pPr>
            <a:lvl6pPr lvl="5" algn="ctr">
              <a:lnSpc>
                <a:spcPct val="100000"/>
              </a:lnSpc>
              <a:spcBef>
                <a:spcPts val="267"/>
              </a:spcBef>
              <a:spcAft>
                <a:spcPts val="0"/>
              </a:spcAft>
              <a:buClr>
                <a:srgbClr val="888888"/>
              </a:buClr>
              <a:buSzPts val="1333"/>
              <a:buNone/>
              <a:defRPr>
                <a:solidFill>
                  <a:srgbClr val="888888"/>
                </a:solidFill>
              </a:defRPr>
            </a:lvl6pPr>
            <a:lvl7pPr lvl="6" algn="ctr">
              <a:lnSpc>
                <a:spcPct val="100000"/>
              </a:lnSpc>
              <a:spcBef>
                <a:spcPts val="267"/>
              </a:spcBef>
              <a:spcAft>
                <a:spcPts val="0"/>
              </a:spcAft>
              <a:buClr>
                <a:srgbClr val="888888"/>
              </a:buClr>
              <a:buSzPts val="1333"/>
              <a:buNone/>
              <a:defRPr>
                <a:solidFill>
                  <a:srgbClr val="888888"/>
                </a:solidFill>
              </a:defRPr>
            </a:lvl7pPr>
            <a:lvl8pPr lvl="7" algn="ctr">
              <a:lnSpc>
                <a:spcPct val="100000"/>
              </a:lnSpc>
              <a:spcBef>
                <a:spcPts val="267"/>
              </a:spcBef>
              <a:spcAft>
                <a:spcPts val="0"/>
              </a:spcAft>
              <a:buClr>
                <a:srgbClr val="888888"/>
              </a:buClr>
              <a:buSzPts val="1333"/>
              <a:buNone/>
              <a:defRPr>
                <a:solidFill>
                  <a:srgbClr val="888888"/>
                </a:solidFill>
              </a:defRPr>
            </a:lvl8pPr>
            <a:lvl9pPr lvl="8" algn="ctr">
              <a:lnSpc>
                <a:spcPct val="100000"/>
              </a:lnSpc>
              <a:spcBef>
                <a:spcPts val="267"/>
              </a:spcBef>
              <a:spcAft>
                <a:spcPts val="0"/>
              </a:spcAft>
              <a:buClr>
                <a:srgbClr val="888888"/>
              </a:buClr>
              <a:buSzPts val="1333"/>
              <a:buNone/>
              <a:defRPr>
                <a:solidFill>
                  <a:srgbClr val="888888"/>
                </a:solidFill>
              </a:defRPr>
            </a:lvl9pPr>
          </a:lstStyle>
          <a:p>
            <a:endParaRPr/>
          </a:p>
        </p:txBody>
      </p:sp>
      <p:sp>
        <p:nvSpPr>
          <p:cNvPr id="97" name="Google Shape;97;p3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0"/>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0"/>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4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41"/>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667"/>
              <a:buFont typeface="Calibri"/>
              <a:buNone/>
              <a:defRPr sz="2667"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1"/>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267"/>
              </a:spcBef>
              <a:spcAft>
                <a:spcPts val="0"/>
              </a:spcAft>
              <a:buClr>
                <a:srgbClr val="888888"/>
              </a:buClr>
              <a:buSzPts val="1333"/>
              <a:buNone/>
              <a:defRPr sz="1333">
                <a:solidFill>
                  <a:srgbClr val="888888"/>
                </a:solidFill>
              </a:defRPr>
            </a:lvl1pPr>
            <a:lvl2pPr marL="914400" lvl="1" indent="-228600" algn="l">
              <a:lnSpc>
                <a:spcPct val="100000"/>
              </a:lnSpc>
              <a:spcBef>
                <a:spcPts val="240"/>
              </a:spcBef>
              <a:spcAft>
                <a:spcPts val="0"/>
              </a:spcAft>
              <a:buClr>
                <a:srgbClr val="888888"/>
              </a:buClr>
              <a:buSzPts val="1200"/>
              <a:buNone/>
              <a:defRPr sz="1200">
                <a:solidFill>
                  <a:srgbClr val="888888"/>
                </a:solidFill>
              </a:defRPr>
            </a:lvl2pPr>
            <a:lvl3pPr marL="1371600" lvl="2" indent="-228600" algn="l">
              <a:lnSpc>
                <a:spcPct val="100000"/>
              </a:lnSpc>
              <a:spcBef>
                <a:spcPts val="213"/>
              </a:spcBef>
              <a:spcAft>
                <a:spcPts val="0"/>
              </a:spcAft>
              <a:buClr>
                <a:srgbClr val="888888"/>
              </a:buClr>
              <a:buSzPts val="1067"/>
              <a:buNone/>
              <a:defRPr sz="1067">
                <a:solidFill>
                  <a:srgbClr val="888888"/>
                </a:solidFill>
              </a:defRPr>
            </a:lvl3pPr>
            <a:lvl4pPr marL="1828800" lvl="3" indent="-228600" algn="l">
              <a:lnSpc>
                <a:spcPct val="100000"/>
              </a:lnSpc>
              <a:spcBef>
                <a:spcPts val="187"/>
              </a:spcBef>
              <a:spcAft>
                <a:spcPts val="0"/>
              </a:spcAft>
              <a:buClr>
                <a:srgbClr val="888888"/>
              </a:buClr>
              <a:buSzPts val="933"/>
              <a:buNone/>
              <a:defRPr sz="933">
                <a:solidFill>
                  <a:srgbClr val="888888"/>
                </a:solidFill>
              </a:defRPr>
            </a:lvl4pPr>
            <a:lvl5pPr marL="2286000" lvl="4" indent="-228600" algn="l">
              <a:lnSpc>
                <a:spcPct val="100000"/>
              </a:lnSpc>
              <a:spcBef>
                <a:spcPts val="187"/>
              </a:spcBef>
              <a:spcAft>
                <a:spcPts val="0"/>
              </a:spcAft>
              <a:buClr>
                <a:srgbClr val="888888"/>
              </a:buClr>
              <a:buSzPts val="933"/>
              <a:buNone/>
              <a:defRPr sz="933">
                <a:solidFill>
                  <a:srgbClr val="888888"/>
                </a:solidFill>
              </a:defRPr>
            </a:lvl5pPr>
            <a:lvl6pPr marL="2743200" lvl="5" indent="-228600" algn="l">
              <a:lnSpc>
                <a:spcPct val="100000"/>
              </a:lnSpc>
              <a:spcBef>
                <a:spcPts val="187"/>
              </a:spcBef>
              <a:spcAft>
                <a:spcPts val="0"/>
              </a:spcAft>
              <a:buClr>
                <a:srgbClr val="888888"/>
              </a:buClr>
              <a:buSzPts val="933"/>
              <a:buNone/>
              <a:defRPr sz="933">
                <a:solidFill>
                  <a:srgbClr val="888888"/>
                </a:solidFill>
              </a:defRPr>
            </a:lvl6pPr>
            <a:lvl7pPr marL="3200400" lvl="6" indent="-228600" algn="l">
              <a:lnSpc>
                <a:spcPct val="100000"/>
              </a:lnSpc>
              <a:spcBef>
                <a:spcPts val="187"/>
              </a:spcBef>
              <a:spcAft>
                <a:spcPts val="0"/>
              </a:spcAft>
              <a:buClr>
                <a:srgbClr val="888888"/>
              </a:buClr>
              <a:buSzPts val="933"/>
              <a:buNone/>
              <a:defRPr sz="933">
                <a:solidFill>
                  <a:srgbClr val="888888"/>
                </a:solidFill>
              </a:defRPr>
            </a:lvl7pPr>
            <a:lvl8pPr marL="3657600" lvl="7" indent="-228600" algn="l">
              <a:lnSpc>
                <a:spcPct val="100000"/>
              </a:lnSpc>
              <a:spcBef>
                <a:spcPts val="187"/>
              </a:spcBef>
              <a:spcAft>
                <a:spcPts val="0"/>
              </a:spcAft>
              <a:buClr>
                <a:srgbClr val="888888"/>
              </a:buClr>
              <a:buSzPts val="933"/>
              <a:buNone/>
              <a:defRPr sz="933">
                <a:solidFill>
                  <a:srgbClr val="888888"/>
                </a:solidFill>
              </a:defRPr>
            </a:lvl8pPr>
            <a:lvl9pPr marL="4114800" lvl="8" indent="-228600" algn="l">
              <a:lnSpc>
                <a:spcPct val="100000"/>
              </a:lnSpc>
              <a:spcBef>
                <a:spcPts val="187"/>
              </a:spcBef>
              <a:spcAft>
                <a:spcPts val="0"/>
              </a:spcAft>
              <a:buClr>
                <a:srgbClr val="888888"/>
              </a:buClr>
              <a:buSzPts val="933"/>
              <a:buNone/>
              <a:defRPr sz="933">
                <a:solidFill>
                  <a:srgbClr val="888888"/>
                </a:solidFill>
              </a:defRPr>
            </a:lvl9pPr>
          </a:lstStyle>
          <a:p>
            <a:endParaRPr/>
          </a:p>
        </p:txBody>
      </p:sp>
      <p:sp>
        <p:nvSpPr>
          <p:cNvPr id="109" name="Google Shape;109;p4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4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2"/>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373"/>
              </a:spcBef>
              <a:spcAft>
                <a:spcPts val="0"/>
              </a:spcAft>
              <a:buClr>
                <a:schemeClr val="dk1"/>
              </a:buClr>
              <a:buSzPts val="1867"/>
              <a:buChar char="•"/>
              <a:defRPr sz="1867"/>
            </a:lvl1pPr>
            <a:lvl2pPr marL="914400" lvl="1" indent="-330200" algn="l">
              <a:lnSpc>
                <a:spcPct val="100000"/>
              </a:lnSpc>
              <a:spcBef>
                <a:spcPts val="320"/>
              </a:spcBef>
              <a:spcAft>
                <a:spcPts val="0"/>
              </a:spcAft>
              <a:buClr>
                <a:schemeClr val="dk1"/>
              </a:buClr>
              <a:buSzPts val="1600"/>
              <a:buChar char="–"/>
              <a:defRPr sz="1600"/>
            </a:lvl2pPr>
            <a:lvl3pPr marL="1371600" lvl="2" indent="-313245" algn="l">
              <a:lnSpc>
                <a:spcPct val="100000"/>
              </a:lnSpc>
              <a:spcBef>
                <a:spcPts val="267"/>
              </a:spcBef>
              <a:spcAft>
                <a:spcPts val="0"/>
              </a:spcAft>
              <a:buClr>
                <a:schemeClr val="dk1"/>
              </a:buClr>
              <a:buSzPts val="1333"/>
              <a:buChar char="•"/>
              <a:defRPr sz="1333"/>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15" name="Google Shape;115;p42"/>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Autofit/>
          </a:bodyPr>
          <a:lstStyle>
            <a:lvl1pPr marL="457200" lvl="0" indent="-347154" algn="l">
              <a:lnSpc>
                <a:spcPct val="100000"/>
              </a:lnSpc>
              <a:spcBef>
                <a:spcPts val="373"/>
              </a:spcBef>
              <a:spcAft>
                <a:spcPts val="0"/>
              </a:spcAft>
              <a:buClr>
                <a:schemeClr val="dk1"/>
              </a:buClr>
              <a:buSzPts val="1867"/>
              <a:buChar char="•"/>
              <a:defRPr sz="1867"/>
            </a:lvl1pPr>
            <a:lvl2pPr marL="914400" lvl="1" indent="-330200" algn="l">
              <a:lnSpc>
                <a:spcPct val="100000"/>
              </a:lnSpc>
              <a:spcBef>
                <a:spcPts val="320"/>
              </a:spcBef>
              <a:spcAft>
                <a:spcPts val="0"/>
              </a:spcAft>
              <a:buClr>
                <a:schemeClr val="dk1"/>
              </a:buClr>
              <a:buSzPts val="1600"/>
              <a:buChar char="–"/>
              <a:defRPr sz="1600"/>
            </a:lvl2pPr>
            <a:lvl3pPr marL="1371600" lvl="2" indent="-313245" algn="l">
              <a:lnSpc>
                <a:spcPct val="100000"/>
              </a:lnSpc>
              <a:spcBef>
                <a:spcPts val="267"/>
              </a:spcBef>
              <a:spcAft>
                <a:spcPts val="0"/>
              </a:spcAft>
              <a:buClr>
                <a:schemeClr val="dk1"/>
              </a:buClr>
              <a:buSzPts val="1333"/>
              <a:buChar char="•"/>
              <a:defRPr sz="1333"/>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116" name="Google Shape;116;p4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4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4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2933"/>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3"/>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20"/>
              </a:spcBef>
              <a:spcAft>
                <a:spcPts val="0"/>
              </a:spcAft>
              <a:buClr>
                <a:schemeClr val="dk1"/>
              </a:buClr>
              <a:buSzPts val="1600"/>
              <a:buNone/>
              <a:defRPr sz="1600" b="1"/>
            </a:lvl1pPr>
            <a:lvl2pPr marL="914400" lvl="1" indent="-228600" algn="l">
              <a:lnSpc>
                <a:spcPct val="100000"/>
              </a:lnSpc>
              <a:spcBef>
                <a:spcPts val="267"/>
              </a:spcBef>
              <a:spcAft>
                <a:spcPts val="0"/>
              </a:spcAft>
              <a:buClr>
                <a:schemeClr val="dk1"/>
              </a:buClr>
              <a:buSzPts val="1333"/>
              <a:buNone/>
              <a:defRPr sz="1333" b="1"/>
            </a:lvl2pPr>
            <a:lvl3pPr marL="1371600" lvl="2" indent="-228600" algn="l">
              <a:lnSpc>
                <a:spcPct val="100000"/>
              </a:lnSpc>
              <a:spcBef>
                <a:spcPts val="240"/>
              </a:spcBef>
              <a:spcAft>
                <a:spcPts val="0"/>
              </a:spcAft>
              <a:buClr>
                <a:schemeClr val="dk1"/>
              </a:buClr>
              <a:buSzPts val="1200"/>
              <a:buNone/>
              <a:defRPr sz="1200" b="1"/>
            </a:lvl3pPr>
            <a:lvl4pPr marL="1828800" lvl="3" indent="-228600" algn="l">
              <a:lnSpc>
                <a:spcPct val="100000"/>
              </a:lnSpc>
              <a:spcBef>
                <a:spcPts val="213"/>
              </a:spcBef>
              <a:spcAft>
                <a:spcPts val="0"/>
              </a:spcAft>
              <a:buClr>
                <a:schemeClr val="dk1"/>
              </a:buClr>
              <a:buSzPts val="1067"/>
              <a:buNone/>
              <a:defRPr sz="1067" b="1"/>
            </a:lvl4pPr>
            <a:lvl5pPr marL="2286000" lvl="4" indent="-228600" algn="l">
              <a:lnSpc>
                <a:spcPct val="100000"/>
              </a:lnSpc>
              <a:spcBef>
                <a:spcPts val="213"/>
              </a:spcBef>
              <a:spcAft>
                <a:spcPts val="0"/>
              </a:spcAft>
              <a:buClr>
                <a:schemeClr val="dk1"/>
              </a:buClr>
              <a:buSzPts val="1067"/>
              <a:buNone/>
              <a:defRPr sz="1067" b="1"/>
            </a:lvl5pPr>
            <a:lvl6pPr marL="2743200" lvl="5" indent="-228600" algn="l">
              <a:lnSpc>
                <a:spcPct val="100000"/>
              </a:lnSpc>
              <a:spcBef>
                <a:spcPts val="213"/>
              </a:spcBef>
              <a:spcAft>
                <a:spcPts val="0"/>
              </a:spcAft>
              <a:buClr>
                <a:schemeClr val="dk1"/>
              </a:buClr>
              <a:buSzPts val="1067"/>
              <a:buNone/>
              <a:defRPr sz="1067" b="1"/>
            </a:lvl6pPr>
            <a:lvl7pPr marL="3200400" lvl="6" indent="-228600" algn="l">
              <a:lnSpc>
                <a:spcPct val="100000"/>
              </a:lnSpc>
              <a:spcBef>
                <a:spcPts val="213"/>
              </a:spcBef>
              <a:spcAft>
                <a:spcPts val="0"/>
              </a:spcAft>
              <a:buClr>
                <a:schemeClr val="dk1"/>
              </a:buClr>
              <a:buSzPts val="1067"/>
              <a:buNone/>
              <a:defRPr sz="1067" b="1"/>
            </a:lvl7pPr>
            <a:lvl8pPr marL="3657600" lvl="7" indent="-228600" algn="l">
              <a:lnSpc>
                <a:spcPct val="100000"/>
              </a:lnSpc>
              <a:spcBef>
                <a:spcPts val="213"/>
              </a:spcBef>
              <a:spcAft>
                <a:spcPts val="0"/>
              </a:spcAft>
              <a:buClr>
                <a:schemeClr val="dk1"/>
              </a:buClr>
              <a:buSzPts val="1067"/>
              <a:buNone/>
              <a:defRPr sz="1067" b="1"/>
            </a:lvl8pPr>
            <a:lvl9pPr marL="4114800" lvl="8" indent="-228600" algn="l">
              <a:lnSpc>
                <a:spcPct val="100000"/>
              </a:lnSpc>
              <a:spcBef>
                <a:spcPts val="213"/>
              </a:spcBef>
              <a:spcAft>
                <a:spcPts val="0"/>
              </a:spcAft>
              <a:buClr>
                <a:schemeClr val="dk1"/>
              </a:buClr>
              <a:buSzPts val="1067"/>
              <a:buNone/>
              <a:defRPr sz="1067" b="1"/>
            </a:lvl9pPr>
          </a:lstStyle>
          <a:p>
            <a:endParaRPr/>
          </a:p>
        </p:txBody>
      </p:sp>
      <p:sp>
        <p:nvSpPr>
          <p:cNvPr id="122" name="Google Shape;122;p43"/>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13245" algn="l">
              <a:lnSpc>
                <a:spcPct val="100000"/>
              </a:lnSpc>
              <a:spcBef>
                <a:spcPts val="267"/>
              </a:spcBef>
              <a:spcAft>
                <a:spcPts val="0"/>
              </a:spcAft>
              <a:buClr>
                <a:schemeClr val="dk1"/>
              </a:buClr>
              <a:buSzPts val="1333"/>
              <a:buChar char="–"/>
              <a:defRPr sz="1333"/>
            </a:lvl2pPr>
            <a:lvl3pPr marL="1371600" lvl="2" indent="-304800" algn="l">
              <a:lnSpc>
                <a:spcPct val="100000"/>
              </a:lnSpc>
              <a:spcBef>
                <a:spcPts val="240"/>
              </a:spcBef>
              <a:spcAft>
                <a:spcPts val="0"/>
              </a:spcAft>
              <a:buClr>
                <a:schemeClr val="dk1"/>
              </a:buClr>
              <a:buSzPts val="1200"/>
              <a:buChar char="•"/>
              <a:defRPr sz="1200"/>
            </a:lvl3pPr>
            <a:lvl4pPr marL="1828800" lvl="3" indent="-296354" algn="l">
              <a:lnSpc>
                <a:spcPct val="100000"/>
              </a:lnSpc>
              <a:spcBef>
                <a:spcPts val="213"/>
              </a:spcBef>
              <a:spcAft>
                <a:spcPts val="0"/>
              </a:spcAft>
              <a:buClr>
                <a:schemeClr val="dk1"/>
              </a:buClr>
              <a:buSzPts val="1067"/>
              <a:buChar char="–"/>
              <a:defRPr sz="1067"/>
            </a:lvl4pPr>
            <a:lvl5pPr marL="2286000" lvl="4" indent="-296354" algn="l">
              <a:lnSpc>
                <a:spcPct val="100000"/>
              </a:lnSpc>
              <a:spcBef>
                <a:spcPts val="213"/>
              </a:spcBef>
              <a:spcAft>
                <a:spcPts val="0"/>
              </a:spcAft>
              <a:buClr>
                <a:schemeClr val="dk1"/>
              </a:buClr>
              <a:buSzPts val="1067"/>
              <a:buChar char="»"/>
              <a:defRPr sz="1067"/>
            </a:lvl5pPr>
            <a:lvl6pPr marL="2743200" lvl="5" indent="-296354" algn="l">
              <a:lnSpc>
                <a:spcPct val="100000"/>
              </a:lnSpc>
              <a:spcBef>
                <a:spcPts val="213"/>
              </a:spcBef>
              <a:spcAft>
                <a:spcPts val="0"/>
              </a:spcAft>
              <a:buClr>
                <a:schemeClr val="dk1"/>
              </a:buClr>
              <a:buSzPts val="1067"/>
              <a:buChar char="•"/>
              <a:defRPr sz="1067"/>
            </a:lvl6pPr>
            <a:lvl7pPr marL="3200400" lvl="6" indent="-296354" algn="l">
              <a:lnSpc>
                <a:spcPct val="100000"/>
              </a:lnSpc>
              <a:spcBef>
                <a:spcPts val="213"/>
              </a:spcBef>
              <a:spcAft>
                <a:spcPts val="0"/>
              </a:spcAft>
              <a:buClr>
                <a:schemeClr val="dk1"/>
              </a:buClr>
              <a:buSzPts val="1067"/>
              <a:buChar char="•"/>
              <a:defRPr sz="1067"/>
            </a:lvl7pPr>
            <a:lvl8pPr marL="3657600" lvl="7" indent="-296354" algn="l">
              <a:lnSpc>
                <a:spcPct val="100000"/>
              </a:lnSpc>
              <a:spcBef>
                <a:spcPts val="213"/>
              </a:spcBef>
              <a:spcAft>
                <a:spcPts val="0"/>
              </a:spcAft>
              <a:buClr>
                <a:schemeClr val="dk1"/>
              </a:buClr>
              <a:buSzPts val="1067"/>
              <a:buChar char="•"/>
              <a:defRPr sz="1067"/>
            </a:lvl8pPr>
            <a:lvl9pPr marL="4114800" lvl="8" indent="-296354" algn="l">
              <a:lnSpc>
                <a:spcPct val="100000"/>
              </a:lnSpc>
              <a:spcBef>
                <a:spcPts val="213"/>
              </a:spcBef>
              <a:spcAft>
                <a:spcPts val="0"/>
              </a:spcAft>
              <a:buClr>
                <a:schemeClr val="dk1"/>
              </a:buClr>
              <a:buSzPts val="1067"/>
              <a:buChar char="•"/>
              <a:defRPr sz="1067"/>
            </a:lvl9pPr>
          </a:lstStyle>
          <a:p>
            <a:endParaRPr/>
          </a:p>
        </p:txBody>
      </p:sp>
      <p:sp>
        <p:nvSpPr>
          <p:cNvPr id="123" name="Google Shape;123;p43"/>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20"/>
              </a:spcBef>
              <a:spcAft>
                <a:spcPts val="0"/>
              </a:spcAft>
              <a:buClr>
                <a:schemeClr val="dk1"/>
              </a:buClr>
              <a:buSzPts val="1600"/>
              <a:buNone/>
              <a:defRPr sz="1600" b="1"/>
            </a:lvl1pPr>
            <a:lvl2pPr marL="914400" lvl="1" indent="-228600" algn="l">
              <a:lnSpc>
                <a:spcPct val="100000"/>
              </a:lnSpc>
              <a:spcBef>
                <a:spcPts val="267"/>
              </a:spcBef>
              <a:spcAft>
                <a:spcPts val="0"/>
              </a:spcAft>
              <a:buClr>
                <a:schemeClr val="dk1"/>
              </a:buClr>
              <a:buSzPts val="1333"/>
              <a:buNone/>
              <a:defRPr sz="1333" b="1"/>
            </a:lvl2pPr>
            <a:lvl3pPr marL="1371600" lvl="2" indent="-228600" algn="l">
              <a:lnSpc>
                <a:spcPct val="100000"/>
              </a:lnSpc>
              <a:spcBef>
                <a:spcPts val="240"/>
              </a:spcBef>
              <a:spcAft>
                <a:spcPts val="0"/>
              </a:spcAft>
              <a:buClr>
                <a:schemeClr val="dk1"/>
              </a:buClr>
              <a:buSzPts val="1200"/>
              <a:buNone/>
              <a:defRPr sz="1200" b="1"/>
            </a:lvl3pPr>
            <a:lvl4pPr marL="1828800" lvl="3" indent="-228600" algn="l">
              <a:lnSpc>
                <a:spcPct val="100000"/>
              </a:lnSpc>
              <a:spcBef>
                <a:spcPts val="213"/>
              </a:spcBef>
              <a:spcAft>
                <a:spcPts val="0"/>
              </a:spcAft>
              <a:buClr>
                <a:schemeClr val="dk1"/>
              </a:buClr>
              <a:buSzPts val="1067"/>
              <a:buNone/>
              <a:defRPr sz="1067" b="1"/>
            </a:lvl4pPr>
            <a:lvl5pPr marL="2286000" lvl="4" indent="-228600" algn="l">
              <a:lnSpc>
                <a:spcPct val="100000"/>
              </a:lnSpc>
              <a:spcBef>
                <a:spcPts val="213"/>
              </a:spcBef>
              <a:spcAft>
                <a:spcPts val="0"/>
              </a:spcAft>
              <a:buClr>
                <a:schemeClr val="dk1"/>
              </a:buClr>
              <a:buSzPts val="1067"/>
              <a:buNone/>
              <a:defRPr sz="1067" b="1"/>
            </a:lvl5pPr>
            <a:lvl6pPr marL="2743200" lvl="5" indent="-228600" algn="l">
              <a:lnSpc>
                <a:spcPct val="100000"/>
              </a:lnSpc>
              <a:spcBef>
                <a:spcPts val="213"/>
              </a:spcBef>
              <a:spcAft>
                <a:spcPts val="0"/>
              </a:spcAft>
              <a:buClr>
                <a:schemeClr val="dk1"/>
              </a:buClr>
              <a:buSzPts val="1067"/>
              <a:buNone/>
              <a:defRPr sz="1067" b="1"/>
            </a:lvl6pPr>
            <a:lvl7pPr marL="3200400" lvl="6" indent="-228600" algn="l">
              <a:lnSpc>
                <a:spcPct val="100000"/>
              </a:lnSpc>
              <a:spcBef>
                <a:spcPts val="213"/>
              </a:spcBef>
              <a:spcAft>
                <a:spcPts val="0"/>
              </a:spcAft>
              <a:buClr>
                <a:schemeClr val="dk1"/>
              </a:buClr>
              <a:buSzPts val="1067"/>
              <a:buNone/>
              <a:defRPr sz="1067" b="1"/>
            </a:lvl7pPr>
            <a:lvl8pPr marL="3657600" lvl="7" indent="-228600" algn="l">
              <a:lnSpc>
                <a:spcPct val="100000"/>
              </a:lnSpc>
              <a:spcBef>
                <a:spcPts val="213"/>
              </a:spcBef>
              <a:spcAft>
                <a:spcPts val="0"/>
              </a:spcAft>
              <a:buClr>
                <a:schemeClr val="dk1"/>
              </a:buClr>
              <a:buSzPts val="1067"/>
              <a:buNone/>
              <a:defRPr sz="1067" b="1"/>
            </a:lvl8pPr>
            <a:lvl9pPr marL="4114800" lvl="8" indent="-228600" algn="l">
              <a:lnSpc>
                <a:spcPct val="100000"/>
              </a:lnSpc>
              <a:spcBef>
                <a:spcPts val="213"/>
              </a:spcBef>
              <a:spcAft>
                <a:spcPts val="0"/>
              </a:spcAft>
              <a:buClr>
                <a:schemeClr val="dk1"/>
              </a:buClr>
              <a:buSzPts val="1067"/>
              <a:buNone/>
              <a:defRPr sz="1067" b="1"/>
            </a:lvl9pPr>
          </a:lstStyle>
          <a:p>
            <a:endParaRPr/>
          </a:p>
        </p:txBody>
      </p:sp>
      <p:sp>
        <p:nvSpPr>
          <p:cNvPr id="124" name="Google Shape;124;p43"/>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13245" algn="l">
              <a:lnSpc>
                <a:spcPct val="100000"/>
              </a:lnSpc>
              <a:spcBef>
                <a:spcPts val="267"/>
              </a:spcBef>
              <a:spcAft>
                <a:spcPts val="0"/>
              </a:spcAft>
              <a:buClr>
                <a:schemeClr val="dk1"/>
              </a:buClr>
              <a:buSzPts val="1333"/>
              <a:buChar char="–"/>
              <a:defRPr sz="1333"/>
            </a:lvl2pPr>
            <a:lvl3pPr marL="1371600" lvl="2" indent="-304800" algn="l">
              <a:lnSpc>
                <a:spcPct val="100000"/>
              </a:lnSpc>
              <a:spcBef>
                <a:spcPts val="240"/>
              </a:spcBef>
              <a:spcAft>
                <a:spcPts val="0"/>
              </a:spcAft>
              <a:buClr>
                <a:schemeClr val="dk1"/>
              </a:buClr>
              <a:buSzPts val="1200"/>
              <a:buChar char="•"/>
              <a:defRPr sz="1200"/>
            </a:lvl3pPr>
            <a:lvl4pPr marL="1828800" lvl="3" indent="-296354" algn="l">
              <a:lnSpc>
                <a:spcPct val="100000"/>
              </a:lnSpc>
              <a:spcBef>
                <a:spcPts val="213"/>
              </a:spcBef>
              <a:spcAft>
                <a:spcPts val="0"/>
              </a:spcAft>
              <a:buClr>
                <a:schemeClr val="dk1"/>
              </a:buClr>
              <a:buSzPts val="1067"/>
              <a:buChar char="–"/>
              <a:defRPr sz="1067"/>
            </a:lvl4pPr>
            <a:lvl5pPr marL="2286000" lvl="4" indent="-296354" algn="l">
              <a:lnSpc>
                <a:spcPct val="100000"/>
              </a:lnSpc>
              <a:spcBef>
                <a:spcPts val="213"/>
              </a:spcBef>
              <a:spcAft>
                <a:spcPts val="0"/>
              </a:spcAft>
              <a:buClr>
                <a:schemeClr val="dk1"/>
              </a:buClr>
              <a:buSzPts val="1067"/>
              <a:buChar char="»"/>
              <a:defRPr sz="1067"/>
            </a:lvl5pPr>
            <a:lvl6pPr marL="2743200" lvl="5" indent="-296354" algn="l">
              <a:lnSpc>
                <a:spcPct val="100000"/>
              </a:lnSpc>
              <a:spcBef>
                <a:spcPts val="213"/>
              </a:spcBef>
              <a:spcAft>
                <a:spcPts val="0"/>
              </a:spcAft>
              <a:buClr>
                <a:schemeClr val="dk1"/>
              </a:buClr>
              <a:buSzPts val="1067"/>
              <a:buChar char="•"/>
              <a:defRPr sz="1067"/>
            </a:lvl6pPr>
            <a:lvl7pPr marL="3200400" lvl="6" indent="-296354" algn="l">
              <a:lnSpc>
                <a:spcPct val="100000"/>
              </a:lnSpc>
              <a:spcBef>
                <a:spcPts val="213"/>
              </a:spcBef>
              <a:spcAft>
                <a:spcPts val="0"/>
              </a:spcAft>
              <a:buClr>
                <a:schemeClr val="dk1"/>
              </a:buClr>
              <a:buSzPts val="1067"/>
              <a:buChar char="•"/>
              <a:defRPr sz="1067"/>
            </a:lvl7pPr>
            <a:lvl8pPr marL="3657600" lvl="7" indent="-296354" algn="l">
              <a:lnSpc>
                <a:spcPct val="100000"/>
              </a:lnSpc>
              <a:spcBef>
                <a:spcPts val="213"/>
              </a:spcBef>
              <a:spcAft>
                <a:spcPts val="0"/>
              </a:spcAft>
              <a:buClr>
                <a:schemeClr val="dk1"/>
              </a:buClr>
              <a:buSzPts val="1067"/>
              <a:buChar char="•"/>
              <a:defRPr sz="1067"/>
            </a:lvl8pPr>
            <a:lvl9pPr marL="4114800" lvl="8" indent="-296354" algn="l">
              <a:lnSpc>
                <a:spcPct val="100000"/>
              </a:lnSpc>
              <a:spcBef>
                <a:spcPts val="213"/>
              </a:spcBef>
              <a:spcAft>
                <a:spcPts val="0"/>
              </a:spcAft>
              <a:buClr>
                <a:schemeClr val="dk1"/>
              </a:buClr>
              <a:buSzPts val="1067"/>
              <a:buChar char="•"/>
              <a:defRPr sz="1067"/>
            </a:lvl9pPr>
          </a:lstStyle>
          <a:p>
            <a:endParaRPr/>
          </a:p>
        </p:txBody>
      </p:sp>
      <p:sp>
        <p:nvSpPr>
          <p:cNvPr id="125" name="Google Shape;125;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44"/>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1333"/>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5"/>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Autofit/>
          </a:bodyPr>
          <a:lstStyle>
            <a:lvl1pPr marL="457200" lvl="0" indent="-364045" algn="l">
              <a:lnSpc>
                <a:spcPct val="100000"/>
              </a:lnSpc>
              <a:spcBef>
                <a:spcPts val="427"/>
              </a:spcBef>
              <a:spcAft>
                <a:spcPts val="0"/>
              </a:spcAft>
              <a:buClr>
                <a:schemeClr val="dk1"/>
              </a:buClr>
              <a:buSzPts val="2133"/>
              <a:buChar char="•"/>
              <a:defRPr sz="2133"/>
            </a:lvl1pPr>
            <a:lvl2pPr marL="914400" lvl="1" indent="-347154" algn="l">
              <a:lnSpc>
                <a:spcPct val="100000"/>
              </a:lnSpc>
              <a:spcBef>
                <a:spcPts val="373"/>
              </a:spcBef>
              <a:spcAft>
                <a:spcPts val="0"/>
              </a:spcAft>
              <a:buClr>
                <a:schemeClr val="dk1"/>
              </a:buClr>
              <a:buSzPts val="1867"/>
              <a:buChar char="–"/>
              <a:defRPr sz="1867"/>
            </a:lvl2pPr>
            <a:lvl3pPr marL="1371600" lvl="2" indent="-330200" algn="l">
              <a:lnSpc>
                <a:spcPct val="100000"/>
              </a:lnSpc>
              <a:spcBef>
                <a:spcPts val="320"/>
              </a:spcBef>
              <a:spcAft>
                <a:spcPts val="0"/>
              </a:spcAft>
              <a:buClr>
                <a:schemeClr val="dk1"/>
              </a:buClr>
              <a:buSzPts val="1600"/>
              <a:buChar char="•"/>
              <a:defRPr sz="1600"/>
            </a:lvl3pPr>
            <a:lvl4pPr marL="1828800" lvl="3" indent="-313245" algn="l">
              <a:lnSpc>
                <a:spcPct val="100000"/>
              </a:lnSpc>
              <a:spcBef>
                <a:spcPts val="267"/>
              </a:spcBef>
              <a:spcAft>
                <a:spcPts val="0"/>
              </a:spcAft>
              <a:buClr>
                <a:schemeClr val="dk1"/>
              </a:buClr>
              <a:buSzPts val="1333"/>
              <a:buChar char="–"/>
              <a:defRPr sz="1333"/>
            </a:lvl4pPr>
            <a:lvl5pPr marL="2286000" lvl="4" indent="-313245" algn="l">
              <a:lnSpc>
                <a:spcPct val="100000"/>
              </a:lnSpc>
              <a:spcBef>
                <a:spcPts val="267"/>
              </a:spcBef>
              <a:spcAft>
                <a:spcPts val="0"/>
              </a:spcAft>
              <a:buClr>
                <a:schemeClr val="dk1"/>
              </a:buClr>
              <a:buSzPts val="1333"/>
              <a:buChar char="»"/>
              <a:defRPr sz="1333"/>
            </a:lvl5pPr>
            <a:lvl6pPr marL="2743200" lvl="5" indent="-313245" algn="l">
              <a:lnSpc>
                <a:spcPct val="100000"/>
              </a:lnSpc>
              <a:spcBef>
                <a:spcPts val="267"/>
              </a:spcBef>
              <a:spcAft>
                <a:spcPts val="0"/>
              </a:spcAft>
              <a:buClr>
                <a:schemeClr val="dk1"/>
              </a:buClr>
              <a:buSzPts val="1333"/>
              <a:buChar char="•"/>
              <a:defRPr sz="1333"/>
            </a:lvl6pPr>
            <a:lvl7pPr marL="3200400" lvl="6" indent="-313245" algn="l">
              <a:lnSpc>
                <a:spcPct val="100000"/>
              </a:lnSpc>
              <a:spcBef>
                <a:spcPts val="267"/>
              </a:spcBef>
              <a:spcAft>
                <a:spcPts val="0"/>
              </a:spcAft>
              <a:buClr>
                <a:schemeClr val="dk1"/>
              </a:buClr>
              <a:buSzPts val="1333"/>
              <a:buChar char="•"/>
              <a:defRPr sz="1333"/>
            </a:lvl7pPr>
            <a:lvl8pPr marL="3657600" lvl="7" indent="-313245" algn="l">
              <a:lnSpc>
                <a:spcPct val="100000"/>
              </a:lnSpc>
              <a:spcBef>
                <a:spcPts val="267"/>
              </a:spcBef>
              <a:spcAft>
                <a:spcPts val="0"/>
              </a:spcAft>
              <a:buClr>
                <a:schemeClr val="dk1"/>
              </a:buClr>
              <a:buSzPts val="1333"/>
              <a:buChar char="•"/>
              <a:defRPr sz="1333"/>
            </a:lvl8pPr>
            <a:lvl9pPr marL="4114800" lvl="8" indent="-313245" algn="l">
              <a:lnSpc>
                <a:spcPct val="100000"/>
              </a:lnSpc>
              <a:spcBef>
                <a:spcPts val="267"/>
              </a:spcBef>
              <a:spcAft>
                <a:spcPts val="0"/>
              </a:spcAft>
              <a:buClr>
                <a:schemeClr val="dk1"/>
              </a:buClr>
              <a:buSzPts val="1333"/>
              <a:buChar char="•"/>
              <a:defRPr sz="1333"/>
            </a:lvl9pPr>
          </a:lstStyle>
          <a:p>
            <a:endParaRPr/>
          </a:p>
        </p:txBody>
      </p:sp>
      <p:sp>
        <p:nvSpPr>
          <p:cNvPr id="136" name="Google Shape;136;p45"/>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7"/>
              </a:spcBef>
              <a:spcAft>
                <a:spcPts val="0"/>
              </a:spcAft>
              <a:buClr>
                <a:schemeClr val="dk1"/>
              </a:buClr>
              <a:buSzPts val="933"/>
              <a:buNone/>
              <a:defRPr sz="933"/>
            </a:lvl1pPr>
            <a:lvl2pPr marL="914400" lvl="1" indent="-228600" algn="l">
              <a:lnSpc>
                <a:spcPct val="100000"/>
              </a:lnSpc>
              <a:spcBef>
                <a:spcPts val="160"/>
              </a:spcBef>
              <a:spcAft>
                <a:spcPts val="0"/>
              </a:spcAft>
              <a:buClr>
                <a:schemeClr val="dk1"/>
              </a:buClr>
              <a:buSzPts val="800"/>
              <a:buNone/>
              <a:defRPr sz="800"/>
            </a:lvl2pPr>
            <a:lvl3pPr marL="1371600" lvl="2" indent="-228600" algn="l">
              <a:lnSpc>
                <a:spcPct val="100000"/>
              </a:lnSpc>
              <a:spcBef>
                <a:spcPts val="133"/>
              </a:spcBef>
              <a:spcAft>
                <a:spcPts val="0"/>
              </a:spcAft>
              <a:buClr>
                <a:schemeClr val="dk1"/>
              </a:buClr>
              <a:buSzPts val="667"/>
              <a:buNone/>
              <a:defRPr sz="667"/>
            </a:lvl3pPr>
            <a:lvl4pPr marL="1828800" lvl="3" indent="-228600" algn="l">
              <a:lnSpc>
                <a:spcPct val="100000"/>
              </a:lnSpc>
              <a:spcBef>
                <a:spcPts val="120"/>
              </a:spcBef>
              <a:spcAft>
                <a:spcPts val="0"/>
              </a:spcAft>
              <a:buClr>
                <a:schemeClr val="dk1"/>
              </a:buClr>
              <a:buSzPts val="600"/>
              <a:buNone/>
              <a:defRPr sz="600"/>
            </a:lvl4pPr>
            <a:lvl5pPr marL="2286000" lvl="4" indent="-228600" algn="l">
              <a:lnSpc>
                <a:spcPct val="100000"/>
              </a:lnSpc>
              <a:spcBef>
                <a:spcPts val="120"/>
              </a:spcBef>
              <a:spcAft>
                <a:spcPts val="0"/>
              </a:spcAft>
              <a:buClr>
                <a:schemeClr val="dk1"/>
              </a:buClr>
              <a:buSzPts val="600"/>
              <a:buNone/>
              <a:defRPr sz="600"/>
            </a:lvl5pPr>
            <a:lvl6pPr marL="2743200" lvl="5" indent="-228600" algn="l">
              <a:lnSpc>
                <a:spcPct val="100000"/>
              </a:lnSpc>
              <a:spcBef>
                <a:spcPts val="120"/>
              </a:spcBef>
              <a:spcAft>
                <a:spcPts val="0"/>
              </a:spcAft>
              <a:buClr>
                <a:schemeClr val="dk1"/>
              </a:buClr>
              <a:buSzPts val="600"/>
              <a:buNone/>
              <a:defRPr sz="600"/>
            </a:lvl6pPr>
            <a:lvl7pPr marL="3200400" lvl="6" indent="-228600" algn="l">
              <a:lnSpc>
                <a:spcPct val="100000"/>
              </a:lnSpc>
              <a:spcBef>
                <a:spcPts val="120"/>
              </a:spcBef>
              <a:spcAft>
                <a:spcPts val="0"/>
              </a:spcAft>
              <a:buClr>
                <a:schemeClr val="dk1"/>
              </a:buClr>
              <a:buSzPts val="600"/>
              <a:buNone/>
              <a:defRPr sz="600"/>
            </a:lvl7pPr>
            <a:lvl8pPr marL="3657600" lvl="7" indent="-228600" algn="l">
              <a:lnSpc>
                <a:spcPct val="100000"/>
              </a:lnSpc>
              <a:spcBef>
                <a:spcPts val="120"/>
              </a:spcBef>
              <a:spcAft>
                <a:spcPts val="0"/>
              </a:spcAft>
              <a:buClr>
                <a:schemeClr val="dk1"/>
              </a:buClr>
              <a:buSzPts val="600"/>
              <a:buNone/>
              <a:defRPr sz="600"/>
            </a:lvl8pPr>
            <a:lvl9pPr marL="4114800" lvl="8" indent="-228600" algn="l">
              <a:lnSpc>
                <a:spcPct val="100000"/>
              </a:lnSpc>
              <a:spcBef>
                <a:spcPts val="120"/>
              </a:spcBef>
              <a:spcAft>
                <a:spcPts val="0"/>
              </a:spcAft>
              <a:buClr>
                <a:schemeClr val="dk1"/>
              </a:buClr>
              <a:buSzPts val="600"/>
              <a:buNone/>
              <a:defRPr sz="600"/>
            </a:lvl9pPr>
          </a:lstStyle>
          <a:p>
            <a:endParaRPr/>
          </a:p>
        </p:txBody>
      </p:sp>
      <p:sp>
        <p:nvSpPr>
          <p:cNvPr id="137" name="Google Shape;137;p4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9"/>
        <p:cNvGrpSpPr/>
        <p:nvPr/>
      </p:nvGrpSpPr>
      <p:grpSpPr>
        <a:xfrm>
          <a:off x="0" y="0"/>
          <a:ext cx="0" cy="0"/>
          <a:chOff x="0" y="0"/>
          <a:chExt cx="0" cy="0"/>
        </a:xfrm>
      </p:grpSpPr>
      <p:sp>
        <p:nvSpPr>
          <p:cNvPr id="20" name="Google Shape;20;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6"/>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1333"/>
              <a:buFont typeface="Calibri"/>
              <a:buNone/>
              <a:defRPr sz="1333"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6"/>
          <p:cNvSpPr>
            <a:spLocks noGrp="1"/>
          </p:cNvSpPr>
          <p:nvPr>
            <p:ph type="pic" idx="2"/>
          </p:nvPr>
        </p:nvSpPr>
        <p:spPr>
          <a:xfrm>
            <a:off x="1194859" y="408517"/>
            <a:ext cx="3657600" cy="2743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R="0" lvl="1" algn="l" rtl="0">
              <a:lnSpc>
                <a:spcPct val="100000"/>
              </a:lnSpc>
              <a:spcBef>
                <a:spcPts val="373"/>
              </a:spcBef>
              <a:spcAft>
                <a:spcPts val="0"/>
              </a:spcAft>
              <a:buClr>
                <a:schemeClr val="dk1"/>
              </a:buClr>
              <a:buSzPts val="1867"/>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R="0" lvl="3"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4pPr>
            <a:lvl5pPr marR="0" lvl="4"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5pPr>
            <a:lvl6pPr marR="0" lvl="5"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6pPr>
            <a:lvl7pPr marR="0" lvl="6"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7pPr>
            <a:lvl8pPr marR="0" lvl="7"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8pPr>
            <a:lvl9pPr marR="0" lvl="8" algn="l" rtl="0">
              <a:lnSpc>
                <a:spcPct val="100000"/>
              </a:lnSpc>
              <a:spcBef>
                <a:spcPts val="267"/>
              </a:spcBef>
              <a:spcAft>
                <a:spcPts val="0"/>
              </a:spcAft>
              <a:buClr>
                <a:schemeClr val="dk1"/>
              </a:buClr>
              <a:buSzPts val="1333"/>
              <a:buFont typeface="Arial"/>
              <a:buNone/>
              <a:defRPr sz="1333" b="0" i="0" u="none" strike="noStrike" cap="none">
                <a:solidFill>
                  <a:schemeClr val="dk1"/>
                </a:solidFill>
                <a:latin typeface="Calibri"/>
                <a:ea typeface="Calibri"/>
                <a:cs typeface="Calibri"/>
                <a:sym typeface="Calibri"/>
              </a:defRPr>
            </a:lvl9pPr>
          </a:lstStyle>
          <a:p>
            <a:endParaRPr/>
          </a:p>
        </p:txBody>
      </p:sp>
      <p:sp>
        <p:nvSpPr>
          <p:cNvPr id="143" name="Google Shape;143;p46"/>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87"/>
              </a:spcBef>
              <a:spcAft>
                <a:spcPts val="0"/>
              </a:spcAft>
              <a:buClr>
                <a:schemeClr val="dk1"/>
              </a:buClr>
              <a:buSzPts val="933"/>
              <a:buNone/>
              <a:defRPr sz="933"/>
            </a:lvl1pPr>
            <a:lvl2pPr marL="914400" lvl="1" indent="-228600" algn="l">
              <a:lnSpc>
                <a:spcPct val="100000"/>
              </a:lnSpc>
              <a:spcBef>
                <a:spcPts val="160"/>
              </a:spcBef>
              <a:spcAft>
                <a:spcPts val="0"/>
              </a:spcAft>
              <a:buClr>
                <a:schemeClr val="dk1"/>
              </a:buClr>
              <a:buSzPts val="800"/>
              <a:buNone/>
              <a:defRPr sz="800"/>
            </a:lvl2pPr>
            <a:lvl3pPr marL="1371600" lvl="2" indent="-228600" algn="l">
              <a:lnSpc>
                <a:spcPct val="100000"/>
              </a:lnSpc>
              <a:spcBef>
                <a:spcPts val="133"/>
              </a:spcBef>
              <a:spcAft>
                <a:spcPts val="0"/>
              </a:spcAft>
              <a:buClr>
                <a:schemeClr val="dk1"/>
              </a:buClr>
              <a:buSzPts val="667"/>
              <a:buNone/>
              <a:defRPr sz="667"/>
            </a:lvl3pPr>
            <a:lvl4pPr marL="1828800" lvl="3" indent="-228600" algn="l">
              <a:lnSpc>
                <a:spcPct val="100000"/>
              </a:lnSpc>
              <a:spcBef>
                <a:spcPts val="120"/>
              </a:spcBef>
              <a:spcAft>
                <a:spcPts val="0"/>
              </a:spcAft>
              <a:buClr>
                <a:schemeClr val="dk1"/>
              </a:buClr>
              <a:buSzPts val="600"/>
              <a:buNone/>
              <a:defRPr sz="600"/>
            </a:lvl4pPr>
            <a:lvl5pPr marL="2286000" lvl="4" indent="-228600" algn="l">
              <a:lnSpc>
                <a:spcPct val="100000"/>
              </a:lnSpc>
              <a:spcBef>
                <a:spcPts val="120"/>
              </a:spcBef>
              <a:spcAft>
                <a:spcPts val="0"/>
              </a:spcAft>
              <a:buClr>
                <a:schemeClr val="dk1"/>
              </a:buClr>
              <a:buSzPts val="600"/>
              <a:buNone/>
              <a:defRPr sz="600"/>
            </a:lvl5pPr>
            <a:lvl6pPr marL="2743200" lvl="5" indent="-228600" algn="l">
              <a:lnSpc>
                <a:spcPct val="100000"/>
              </a:lnSpc>
              <a:spcBef>
                <a:spcPts val="120"/>
              </a:spcBef>
              <a:spcAft>
                <a:spcPts val="0"/>
              </a:spcAft>
              <a:buClr>
                <a:schemeClr val="dk1"/>
              </a:buClr>
              <a:buSzPts val="600"/>
              <a:buNone/>
              <a:defRPr sz="600"/>
            </a:lvl6pPr>
            <a:lvl7pPr marL="3200400" lvl="6" indent="-228600" algn="l">
              <a:lnSpc>
                <a:spcPct val="100000"/>
              </a:lnSpc>
              <a:spcBef>
                <a:spcPts val="120"/>
              </a:spcBef>
              <a:spcAft>
                <a:spcPts val="0"/>
              </a:spcAft>
              <a:buClr>
                <a:schemeClr val="dk1"/>
              </a:buClr>
              <a:buSzPts val="600"/>
              <a:buNone/>
              <a:defRPr sz="600"/>
            </a:lvl7pPr>
            <a:lvl8pPr marL="3657600" lvl="7" indent="-228600" algn="l">
              <a:lnSpc>
                <a:spcPct val="100000"/>
              </a:lnSpc>
              <a:spcBef>
                <a:spcPts val="120"/>
              </a:spcBef>
              <a:spcAft>
                <a:spcPts val="0"/>
              </a:spcAft>
              <a:buClr>
                <a:schemeClr val="dk1"/>
              </a:buClr>
              <a:buSzPts val="600"/>
              <a:buNone/>
              <a:defRPr sz="600"/>
            </a:lvl8pPr>
            <a:lvl9pPr marL="4114800" lvl="8" indent="-228600" algn="l">
              <a:lnSpc>
                <a:spcPct val="100000"/>
              </a:lnSpc>
              <a:spcBef>
                <a:spcPts val="120"/>
              </a:spcBef>
              <a:spcAft>
                <a:spcPts val="0"/>
              </a:spcAft>
              <a:buClr>
                <a:schemeClr val="dk1"/>
              </a:buClr>
              <a:buSzPts val="600"/>
              <a:buNone/>
              <a:defRPr sz="600"/>
            </a:lvl9pPr>
          </a:lstStyle>
          <a:p>
            <a:endParaRPr/>
          </a:p>
        </p:txBody>
      </p:sp>
      <p:sp>
        <p:nvSpPr>
          <p:cNvPr id="144" name="Google Shape;144;p4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7"/>
          <p:cNvSpPr txBox="1">
            <a:spLocks noGrp="1"/>
          </p:cNvSpPr>
          <p:nvPr>
            <p:ph type="body" idx="1"/>
          </p:nvPr>
        </p:nvSpPr>
        <p:spPr>
          <a:xfrm rot="5400000">
            <a:off x="1539346" y="-167746"/>
            <a:ext cx="3017309" cy="548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4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8"/>
          <p:cNvSpPr txBox="1">
            <a:spLocks noGrp="1"/>
          </p:cNvSpPr>
          <p:nvPr>
            <p:ph type="title"/>
          </p:nvPr>
        </p:nvSpPr>
        <p:spPr>
          <a:xfrm rot="5400000">
            <a:off x="3154892" y="1447800"/>
            <a:ext cx="3901017" cy="13716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8"/>
          <p:cNvSpPr txBox="1">
            <a:spLocks noGrp="1"/>
          </p:cNvSpPr>
          <p:nvPr>
            <p:ph type="body" idx="1"/>
          </p:nvPr>
        </p:nvSpPr>
        <p:spPr>
          <a:xfrm rot="5400000">
            <a:off x="360891" y="127000"/>
            <a:ext cx="3901017" cy="4013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0467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10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140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7572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6899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650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579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25"/>
        <p:cNvGrpSpPr/>
        <p:nvPr/>
      </p:nvGrpSpPr>
      <p:grpSpPr>
        <a:xfrm>
          <a:off x="0" y="0"/>
          <a:ext cx="0" cy="0"/>
          <a:chOff x="0" y="0"/>
          <a:chExt cx="0" cy="0"/>
        </a:xfrm>
      </p:grpSpPr>
      <p:sp>
        <p:nvSpPr>
          <p:cNvPr id="26" name="Google Shape;2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47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73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7414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72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31"/>
        <p:cNvGrpSpPr/>
        <p:nvPr/>
      </p:nvGrpSpPr>
      <p:grpSpPr>
        <a:xfrm>
          <a:off x="0" y="0"/>
          <a:ext cx="0" cy="0"/>
          <a:chOff x="0" y="0"/>
          <a:chExt cx="0" cy="0"/>
        </a:xfrm>
      </p:grpSpPr>
      <p:sp>
        <p:nvSpPr>
          <p:cNvPr id="32" name="Google Shape;32;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37"/>
        <p:cNvGrpSpPr/>
        <p:nvPr/>
      </p:nvGrpSpPr>
      <p:grpSpPr>
        <a:xfrm>
          <a:off x="0" y="0"/>
          <a:ext cx="0" cy="0"/>
          <a:chOff x="0" y="0"/>
          <a:chExt cx="0" cy="0"/>
        </a:xfrm>
      </p:grpSpPr>
      <p:sp>
        <p:nvSpPr>
          <p:cNvPr id="38" name="Google Shape;38;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2933"/>
              <a:buFont typeface="Calibri"/>
              <a:buNone/>
              <a:defRPr sz="293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7"/>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Autofit/>
          </a:bodyPr>
          <a:lstStyle>
            <a:lvl1pPr marL="457200" marR="0" lvl="0" indent="-364045" algn="l" rtl="0">
              <a:lnSpc>
                <a:spcPct val="100000"/>
              </a:lnSpc>
              <a:spcBef>
                <a:spcPts val="427"/>
              </a:spcBef>
              <a:spcAft>
                <a:spcPts val="0"/>
              </a:spcAft>
              <a:buClr>
                <a:schemeClr val="dk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10/21/2020</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2274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p:nvPr/>
        </p:nvSpPr>
        <p:spPr>
          <a:xfrm>
            <a:off x="0" y="0"/>
            <a:ext cx="6096000" cy="6899854"/>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4622800" y="6153150"/>
            <a:ext cx="6121400" cy="19050"/>
          </a:xfrm>
          <a:prstGeom prst="rect">
            <a:avLst/>
          </a:prstGeom>
          <a:solidFill>
            <a:srgbClr val="D4C0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740630" y="3767662"/>
            <a:ext cx="131641" cy="1270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1"/>
          <p:cNvPicPr preferRelativeResize="0"/>
          <p:nvPr/>
        </p:nvPicPr>
        <p:blipFill rotWithShape="1">
          <a:blip r:embed="rId3">
            <a:alphaModFix/>
          </a:blip>
          <a:srcRect/>
          <a:stretch/>
        </p:blipFill>
        <p:spPr>
          <a:xfrm>
            <a:off x="8136575" y="794452"/>
            <a:ext cx="2657008" cy="1298538"/>
          </a:xfrm>
          <a:prstGeom prst="rect">
            <a:avLst/>
          </a:prstGeom>
          <a:noFill/>
          <a:ln>
            <a:noFill/>
          </a:ln>
        </p:spPr>
      </p:pic>
      <p:pic>
        <p:nvPicPr>
          <p:cNvPr id="167" name="Google Shape;167;p1"/>
          <p:cNvPicPr preferRelativeResize="0"/>
          <p:nvPr/>
        </p:nvPicPr>
        <p:blipFill rotWithShape="1">
          <a:blip r:embed="rId4">
            <a:alphaModFix/>
          </a:blip>
          <a:srcRect l="1591" r="26829"/>
          <a:stretch/>
        </p:blipFill>
        <p:spPr>
          <a:xfrm>
            <a:off x="9797622" y="6200772"/>
            <a:ext cx="2290141" cy="657229"/>
          </a:xfrm>
          <a:prstGeom prst="rect">
            <a:avLst/>
          </a:prstGeom>
          <a:noFill/>
          <a:ln>
            <a:noFill/>
          </a:ln>
        </p:spPr>
      </p:pic>
      <p:sp>
        <p:nvSpPr>
          <p:cNvPr id="168" name="Google Shape;168;p1"/>
          <p:cNvSpPr txBox="1"/>
          <p:nvPr/>
        </p:nvSpPr>
        <p:spPr>
          <a:xfrm>
            <a:off x="334397" y="1962686"/>
            <a:ext cx="5427206" cy="322268"/>
          </a:xfrm>
          <a:prstGeom prst="rect">
            <a:avLst/>
          </a:prstGeom>
          <a:noFill/>
          <a:ln>
            <a:noFill/>
          </a:ln>
        </p:spPr>
        <p:txBody>
          <a:bodyPr spcFirstLastPara="1" wrap="square" lIns="0" tIns="0" rIns="0" bIns="0" anchor="t" anchorCtr="0">
            <a:noAutofit/>
          </a:bodyPr>
          <a:lstStyle/>
          <a:p>
            <a:pPr marL="0" marR="0" lvl="0" indent="0" algn="ctr" rtl="0">
              <a:lnSpc>
                <a:spcPct val="120018"/>
              </a:lnSpc>
              <a:spcBef>
                <a:spcPts val="0"/>
              </a:spcBef>
              <a:spcAft>
                <a:spcPts val="0"/>
              </a:spcAft>
              <a:buClr>
                <a:srgbClr val="000000"/>
              </a:buClr>
              <a:buSzPts val="2133"/>
              <a:buFont typeface="Arial"/>
              <a:buNone/>
            </a:pPr>
            <a:r>
              <a:rPr lang="pl-PL" sz="2133" b="1" i="0" u="none" strike="noStrike" cap="none">
                <a:solidFill>
                  <a:srgbClr val="FFFFFF"/>
                </a:solidFill>
                <a:latin typeface="Cormorant Garamond"/>
                <a:ea typeface="Cormorant Garamond"/>
                <a:cs typeface="Cormorant Garamond"/>
                <a:sym typeface="Cormorant Garamond"/>
              </a:rPr>
              <a:t>Erasmus+ Capacity Building in Higher Education</a:t>
            </a:r>
            <a:endParaRPr sz="1400" b="0" i="0" u="none" strike="noStrike" cap="none">
              <a:solidFill>
                <a:srgbClr val="000000"/>
              </a:solidFill>
              <a:latin typeface="Arial"/>
              <a:ea typeface="Arial"/>
              <a:cs typeface="Arial"/>
              <a:sym typeface="Arial"/>
            </a:endParaRPr>
          </a:p>
        </p:txBody>
      </p:sp>
      <p:sp>
        <p:nvSpPr>
          <p:cNvPr id="169" name="Google Shape;169;p1"/>
          <p:cNvSpPr txBox="1"/>
          <p:nvPr/>
        </p:nvSpPr>
        <p:spPr>
          <a:xfrm>
            <a:off x="6451600" y="3286148"/>
            <a:ext cx="5245367" cy="1538883"/>
          </a:xfrm>
          <a:prstGeom prst="rect">
            <a:avLst/>
          </a:prstGeom>
          <a:noFill/>
          <a:ln>
            <a:noFill/>
          </a:ln>
        </p:spPr>
        <p:txBody>
          <a:bodyPr spcFirstLastPara="1" wrap="square" lIns="0" tIns="0" rIns="0" bIns="0" anchor="t" anchorCtr="0">
            <a:noAutofit/>
          </a:bodyPr>
          <a:lstStyle/>
          <a:p>
            <a:pPr marL="0" marR="0" lvl="0" indent="0" algn="ctr" rtl="0">
              <a:lnSpc>
                <a:spcPct val="108000"/>
              </a:lnSpc>
              <a:spcBef>
                <a:spcPts val="0"/>
              </a:spcBef>
              <a:spcAft>
                <a:spcPts val="0"/>
              </a:spcAft>
              <a:buClr>
                <a:srgbClr val="000000"/>
              </a:buClr>
              <a:buSzPts val="2800"/>
              <a:buFont typeface="Arial"/>
              <a:buNone/>
            </a:pPr>
            <a:r>
              <a:rPr lang="pl-PL" sz="2800" b="1" i="0" u="none" strike="noStrike" cap="none">
                <a:solidFill>
                  <a:srgbClr val="342D29"/>
                </a:solidFill>
                <a:latin typeface="Cormorant Garamond"/>
                <a:ea typeface="Cormorant Garamond"/>
                <a:cs typeface="Cormorant Garamond"/>
                <a:sym typeface="Cormorant Garamond"/>
              </a:rPr>
              <a:t>Strengthening innovative social</a:t>
            </a:r>
            <a:endParaRPr sz="1400" b="0" i="0" u="none" strike="noStrike" cap="none">
              <a:solidFill>
                <a:srgbClr val="000000"/>
              </a:solidFill>
              <a:latin typeface="Arial"/>
              <a:ea typeface="Arial"/>
              <a:cs typeface="Arial"/>
              <a:sym typeface="Arial"/>
            </a:endParaRPr>
          </a:p>
          <a:p>
            <a:pPr marL="0" marR="0" lvl="0" indent="0" algn="ctr" rtl="0">
              <a:lnSpc>
                <a:spcPct val="108000"/>
              </a:lnSpc>
              <a:spcBef>
                <a:spcPts val="0"/>
              </a:spcBef>
              <a:spcAft>
                <a:spcPts val="0"/>
              </a:spcAft>
              <a:buClr>
                <a:srgbClr val="000000"/>
              </a:buClr>
              <a:buSzPts val="2800"/>
              <a:buFont typeface="Arial"/>
              <a:buNone/>
            </a:pPr>
            <a:r>
              <a:rPr lang="pl-PL" sz="2800" b="1" i="0" u="none" strike="noStrike" cap="none">
                <a:solidFill>
                  <a:srgbClr val="342D29"/>
                </a:solidFill>
                <a:latin typeface="Cormorant Garamond"/>
                <a:ea typeface="Cormorant Garamond"/>
                <a:cs typeface="Cormorant Garamond"/>
                <a:sym typeface="Cormorant Garamond"/>
              </a:rPr>
              <a:t>entrepreneurship practices for disruptive business settings in Thailand and Myanmar</a:t>
            </a:r>
            <a:endParaRPr sz="1400" b="0" i="0" u="none" strike="noStrike" cap="none">
              <a:solidFill>
                <a:srgbClr val="000000"/>
              </a:solidFill>
              <a:latin typeface="Arial"/>
              <a:ea typeface="Arial"/>
              <a:cs typeface="Arial"/>
              <a:sym typeface="Arial"/>
            </a:endParaRPr>
          </a:p>
        </p:txBody>
      </p:sp>
      <p:sp>
        <p:nvSpPr>
          <p:cNvPr id="170" name="Google Shape;170;p1"/>
          <p:cNvSpPr txBox="1"/>
          <p:nvPr/>
        </p:nvSpPr>
        <p:spPr>
          <a:xfrm>
            <a:off x="931476" y="4146053"/>
            <a:ext cx="5245367" cy="489749"/>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Clr>
                <a:srgbClr val="000000"/>
              </a:buClr>
              <a:buSzPts val="1400"/>
              <a:buFont typeface="Arial"/>
              <a:buNone/>
            </a:pPr>
            <a:r>
              <a:rPr lang="pl-PL" sz="1400" b="1" i="0" u="none" strike="noStrike" cap="none">
                <a:solidFill>
                  <a:srgbClr val="FFFFFF"/>
                </a:solidFill>
                <a:latin typeface="Assistant"/>
                <a:ea typeface="Assistant"/>
                <a:cs typeface="Assistant"/>
                <a:sym typeface="Assistant"/>
              </a:rPr>
              <a:t>Projectref.: 609711-EPP-1-2019-1-AT-EPPKA2-CBHE-JP </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r>
              <a:rPr lang="pl-PL" sz="1400" b="1" i="0" u="none" strike="noStrike" cap="none">
                <a:solidFill>
                  <a:srgbClr val="FFFFFF"/>
                </a:solidFill>
                <a:latin typeface="Assistant"/>
                <a:ea typeface="Assistant"/>
                <a:cs typeface="Assistant"/>
                <a:sym typeface="Assistant"/>
              </a:rPr>
              <a:t>Duration: 36 Months (15/01/2020-14/01/2023)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0"/>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0"/>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0"/>
          <p:cNvSpPr txBox="1"/>
          <p:nvPr/>
        </p:nvSpPr>
        <p:spPr>
          <a:xfrm>
            <a:off x="1803400" y="1454101"/>
            <a:ext cx="3708400" cy="1238031"/>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Introduction to Canvas</a:t>
            </a:r>
            <a:endParaRPr sz="3200" b="1" i="0" u="none" strike="noStrike" cap="none">
              <a:solidFill>
                <a:schemeClr val="lt1"/>
              </a:solidFill>
              <a:latin typeface="Assistant"/>
              <a:ea typeface="Assistant"/>
              <a:cs typeface="Assistant"/>
              <a:sym typeface="Assistant"/>
            </a:endParaRPr>
          </a:p>
        </p:txBody>
      </p:sp>
      <p:sp>
        <p:nvSpPr>
          <p:cNvPr id="297" name="Google Shape;297;p10"/>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10</a:t>
            </a:r>
            <a:endParaRPr sz="1600" b="1" i="0" u="none" strike="noStrike" cap="none">
              <a:solidFill>
                <a:srgbClr val="342D29"/>
              </a:solidFill>
              <a:latin typeface="Assistant"/>
              <a:ea typeface="Assistant"/>
              <a:cs typeface="Assistant"/>
              <a:sym typeface="Assistant"/>
            </a:endParaRPr>
          </a:p>
        </p:txBody>
      </p:sp>
      <p:sp>
        <p:nvSpPr>
          <p:cNvPr id="298" name="Google Shape;298;p10"/>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9" name="Google Shape;299;p10"/>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300" name="Google Shape;300;p10"/>
          <p:cNvPicPr preferRelativeResize="0"/>
          <p:nvPr/>
        </p:nvPicPr>
        <p:blipFill rotWithShape="1">
          <a:blip r:embed="rId4">
            <a:alphaModFix/>
          </a:blip>
          <a:srcRect/>
          <a:stretch/>
        </p:blipFill>
        <p:spPr>
          <a:xfrm>
            <a:off x="6511253" y="1149928"/>
            <a:ext cx="4238489" cy="37071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1"/>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1"/>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1"/>
          <p:cNvSpPr txBox="1"/>
          <p:nvPr/>
        </p:nvSpPr>
        <p:spPr>
          <a:xfrm>
            <a:off x="1803400" y="1454101"/>
            <a:ext cx="3708400" cy="1892056"/>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Introduction to Business Model Canvas</a:t>
            </a:r>
            <a:endParaRPr sz="3200" b="1" i="0" u="none" strike="noStrike" cap="none">
              <a:solidFill>
                <a:schemeClr val="lt1"/>
              </a:solidFill>
              <a:latin typeface="Assistant"/>
              <a:ea typeface="Assistant"/>
              <a:cs typeface="Assistant"/>
              <a:sym typeface="Assistant"/>
            </a:endParaRPr>
          </a:p>
        </p:txBody>
      </p:sp>
      <p:sp>
        <p:nvSpPr>
          <p:cNvPr id="309" name="Google Shape;309;p11"/>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11</a:t>
            </a:r>
            <a:endParaRPr sz="1600" b="1" i="0" u="none" strike="noStrike" cap="none">
              <a:solidFill>
                <a:srgbClr val="342D29"/>
              </a:solidFill>
              <a:latin typeface="Assistant"/>
              <a:ea typeface="Assistant"/>
              <a:cs typeface="Assistant"/>
              <a:sym typeface="Assistant"/>
            </a:endParaRPr>
          </a:p>
        </p:txBody>
      </p:sp>
      <p:sp>
        <p:nvSpPr>
          <p:cNvPr id="310" name="Google Shape;310;p11"/>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1" name="Google Shape;311;p11"/>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312" name="Google Shape;312;p11"/>
          <p:cNvPicPr preferRelativeResize="0"/>
          <p:nvPr/>
        </p:nvPicPr>
        <p:blipFill rotWithShape="1">
          <a:blip r:embed="rId4">
            <a:alphaModFix/>
          </a:blip>
          <a:srcRect/>
          <a:stretch/>
        </p:blipFill>
        <p:spPr>
          <a:xfrm>
            <a:off x="5994400" y="1062132"/>
            <a:ext cx="5960157" cy="44052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2"/>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2"/>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12</a:t>
            </a:r>
            <a:endParaRPr sz="1600" b="1" i="0" u="none" strike="noStrike" cap="none">
              <a:solidFill>
                <a:srgbClr val="342D29"/>
              </a:solidFill>
              <a:latin typeface="Assistant"/>
              <a:ea typeface="Assistant"/>
              <a:cs typeface="Assistant"/>
              <a:sym typeface="Assistant"/>
            </a:endParaRPr>
          </a:p>
        </p:txBody>
      </p:sp>
      <p:sp>
        <p:nvSpPr>
          <p:cNvPr id="320" name="Google Shape;320;p12"/>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p12"/>
          <p:cNvPicPr preferRelativeResize="0"/>
          <p:nvPr/>
        </p:nvPicPr>
        <p:blipFill rotWithShape="1">
          <a:blip r:embed="rId3">
            <a:alphaModFix/>
          </a:blip>
          <a:srcRect/>
          <a:stretch/>
        </p:blipFill>
        <p:spPr>
          <a:xfrm>
            <a:off x="3157" y="350077"/>
            <a:ext cx="1622443" cy="792923"/>
          </a:xfrm>
          <a:prstGeom prst="rect">
            <a:avLst/>
          </a:prstGeom>
          <a:noFill/>
          <a:ln>
            <a:noFill/>
          </a:ln>
        </p:spPr>
      </p:pic>
      <p:sp>
        <p:nvSpPr>
          <p:cNvPr id="322" name="Google Shape;322;p12"/>
          <p:cNvSpPr txBox="1"/>
          <p:nvPr/>
        </p:nvSpPr>
        <p:spPr>
          <a:xfrm>
            <a:off x="1847529" y="308646"/>
            <a:ext cx="5694363"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Definition of a business model</a:t>
            </a:r>
            <a:endParaRPr sz="2933" b="0" i="0" u="none" strike="noStrike" cap="none">
              <a:solidFill>
                <a:schemeClr val="dk1"/>
              </a:solidFill>
              <a:latin typeface="Calibri"/>
              <a:ea typeface="Calibri"/>
              <a:cs typeface="Calibri"/>
              <a:sym typeface="Calibri"/>
            </a:endParaRPr>
          </a:p>
        </p:txBody>
      </p:sp>
      <p:sp>
        <p:nvSpPr>
          <p:cNvPr id="323" name="Google Shape;323;p12"/>
          <p:cNvSpPr/>
          <p:nvPr/>
        </p:nvSpPr>
        <p:spPr>
          <a:xfrm>
            <a:off x="1775520" y="1560854"/>
            <a:ext cx="9400480" cy="115412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300"/>
              <a:buFont typeface="Arial"/>
              <a:buNone/>
            </a:pPr>
            <a:r>
              <a:rPr lang="pl-PL" sz="2300" b="1" i="0" u="none" strike="noStrike" cap="none">
                <a:solidFill>
                  <a:srgbClr val="000000"/>
                </a:solidFill>
                <a:latin typeface="Arial"/>
                <a:ea typeface="Arial"/>
                <a:cs typeface="Arial"/>
                <a:sym typeface="Arial"/>
              </a:rPr>
              <a:t>Chesbrough and Rosenbloom (2002) </a:t>
            </a:r>
            <a:r>
              <a:rPr lang="pl-PL" sz="2300" b="0" i="0" u="none" strike="noStrike" cap="none">
                <a:solidFill>
                  <a:srgbClr val="000000"/>
                </a:solidFill>
                <a:latin typeface="Arial"/>
                <a:ea typeface="Arial"/>
                <a:cs typeface="Arial"/>
                <a:sym typeface="Arial"/>
              </a:rPr>
              <a:t>- The business model is “the heuristic logic that connects technical potential with the realization of economic </a:t>
            </a:r>
            <a:r>
              <a:rPr lang="pl-PL" sz="2300" b="0" i="0" u="none" strike="noStrike" cap="none">
                <a:solidFill>
                  <a:srgbClr val="C00000"/>
                </a:solidFill>
                <a:latin typeface="Arial"/>
                <a:ea typeface="Arial"/>
                <a:cs typeface="Arial"/>
                <a:sym typeface="Arial"/>
              </a:rPr>
              <a:t>value</a:t>
            </a:r>
            <a:r>
              <a:rPr lang="pl-PL" sz="2300" b="0" i="0" u="none" strike="noStrike" cap="none">
                <a:solidFill>
                  <a:srgbClr val="000000"/>
                </a:solidFill>
                <a:latin typeface="Arial"/>
                <a:ea typeface="Arial"/>
                <a:cs typeface="Arial"/>
                <a:sym typeface="Arial"/>
              </a:rPr>
              <a:t>” (p. 529)   </a:t>
            </a:r>
            <a:endParaRPr sz="2300" b="0" i="0" u="none" strike="noStrike" cap="none">
              <a:solidFill>
                <a:srgbClr val="000000"/>
              </a:solidFill>
              <a:latin typeface="Arial"/>
              <a:ea typeface="Arial"/>
              <a:cs typeface="Arial"/>
              <a:sym typeface="Arial"/>
            </a:endParaRPr>
          </a:p>
        </p:txBody>
      </p:sp>
      <p:sp>
        <p:nvSpPr>
          <p:cNvPr id="324" name="Google Shape;324;p12"/>
          <p:cNvSpPr/>
          <p:nvPr/>
        </p:nvSpPr>
        <p:spPr>
          <a:xfrm>
            <a:off x="1778392" y="2955473"/>
            <a:ext cx="9397609" cy="15080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300"/>
              <a:buFont typeface="Arial"/>
              <a:buNone/>
            </a:pPr>
            <a:r>
              <a:rPr lang="pl-PL" sz="2300" b="1" i="0" u="none" strike="noStrike" cap="none">
                <a:solidFill>
                  <a:srgbClr val="000000"/>
                </a:solidFill>
                <a:latin typeface="Arial"/>
                <a:ea typeface="Arial"/>
                <a:cs typeface="Arial"/>
                <a:sym typeface="Arial"/>
              </a:rPr>
              <a:t>Teece (2010) </a:t>
            </a:r>
            <a:r>
              <a:rPr lang="pl-PL" sz="2300" b="0" i="0" u="none" strike="noStrike" cap="none">
                <a:solidFill>
                  <a:srgbClr val="000000"/>
                </a:solidFill>
                <a:latin typeface="Arial"/>
                <a:ea typeface="Arial"/>
                <a:cs typeface="Arial"/>
                <a:sym typeface="Arial"/>
              </a:rPr>
              <a:t>- “A business model articulates the logic, the data and other evidence that support a value proposition for the customer, and a viable structure of revenues and costs for the enterprise delivering that </a:t>
            </a:r>
            <a:r>
              <a:rPr lang="pl-PL" sz="2300" b="0" i="0" u="none" strike="noStrike" cap="none">
                <a:solidFill>
                  <a:srgbClr val="C00000"/>
                </a:solidFill>
                <a:latin typeface="Arial"/>
                <a:ea typeface="Arial"/>
                <a:cs typeface="Arial"/>
                <a:sym typeface="Arial"/>
              </a:rPr>
              <a:t>value</a:t>
            </a:r>
            <a:r>
              <a:rPr lang="pl-PL" sz="2300" b="0" i="0" u="none" strike="noStrike" cap="none">
                <a:solidFill>
                  <a:srgbClr val="000000"/>
                </a:solidFill>
                <a:latin typeface="Arial"/>
                <a:ea typeface="Arial"/>
                <a:cs typeface="Arial"/>
                <a:sym typeface="Arial"/>
              </a:rPr>
              <a:t>” (p. 179)</a:t>
            </a:r>
            <a:endParaRPr sz="2300" b="0" i="0" u="none" strike="noStrike" cap="none">
              <a:solidFill>
                <a:srgbClr val="000000"/>
              </a:solidFill>
              <a:latin typeface="Arial"/>
              <a:ea typeface="Arial"/>
              <a:cs typeface="Arial"/>
              <a:sym typeface="Arial"/>
            </a:endParaRPr>
          </a:p>
        </p:txBody>
      </p:sp>
      <p:sp>
        <p:nvSpPr>
          <p:cNvPr id="325" name="Google Shape;325;p12"/>
          <p:cNvSpPr/>
          <p:nvPr/>
        </p:nvSpPr>
        <p:spPr>
          <a:xfrm>
            <a:off x="1847528" y="4749944"/>
            <a:ext cx="9328472" cy="954067"/>
          </a:xfrm>
          <a:prstGeom prst="rect">
            <a:avLst/>
          </a:prstGeom>
          <a:solidFill>
            <a:srgbClr val="E5B8B7"/>
          </a:solidFill>
          <a:ln w="9525" cap="flat" cmpd="sng">
            <a:solidFill>
              <a:srgbClr val="E5B8B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pl-PL" sz="2800" b="0" i="0" u="none" strike="noStrike" cap="none">
                <a:solidFill>
                  <a:srgbClr val="000000"/>
                </a:solidFill>
                <a:latin typeface="Arial"/>
                <a:ea typeface="Arial"/>
                <a:cs typeface="Arial"/>
                <a:sym typeface="Arial"/>
              </a:rPr>
              <a:t>A </a:t>
            </a:r>
            <a:r>
              <a:rPr lang="pl-PL" sz="2800" b="1" i="0" u="none" strike="noStrike" cap="none">
                <a:solidFill>
                  <a:srgbClr val="0D8EA2"/>
                </a:solidFill>
                <a:latin typeface="Arial"/>
                <a:ea typeface="Arial"/>
                <a:cs typeface="Arial"/>
                <a:sym typeface="Arial"/>
              </a:rPr>
              <a:t>business model </a:t>
            </a:r>
            <a:r>
              <a:rPr lang="pl-PL" sz="2800" b="0" i="0" u="none" strike="noStrike" cap="none">
                <a:solidFill>
                  <a:srgbClr val="000000"/>
                </a:solidFill>
                <a:latin typeface="Arial"/>
                <a:ea typeface="Arial"/>
                <a:cs typeface="Arial"/>
                <a:sym typeface="Arial"/>
              </a:rPr>
              <a:t>describes </a:t>
            </a:r>
            <a:endParaRPr sz="2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pl-PL" sz="2800" b="0" i="0" u="none" strike="noStrike" cap="none">
                <a:solidFill>
                  <a:srgbClr val="000000"/>
                </a:solidFill>
                <a:latin typeface="Arial"/>
                <a:ea typeface="Arial"/>
                <a:cs typeface="Arial"/>
                <a:sym typeface="Arial"/>
              </a:rPr>
              <a:t>how an idea will create value.</a:t>
            </a:r>
            <a:endParaRPr sz="2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3"/>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3"/>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13</a:t>
            </a:r>
            <a:endParaRPr sz="1600" b="1" i="0" u="none" strike="noStrike" cap="none">
              <a:solidFill>
                <a:srgbClr val="342D29"/>
              </a:solidFill>
              <a:latin typeface="Assistant"/>
              <a:ea typeface="Assistant"/>
              <a:cs typeface="Assistant"/>
              <a:sym typeface="Assistant"/>
            </a:endParaRPr>
          </a:p>
        </p:txBody>
      </p:sp>
      <p:sp>
        <p:nvSpPr>
          <p:cNvPr id="333" name="Google Shape;333;p13"/>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p13"/>
          <p:cNvPicPr preferRelativeResize="0"/>
          <p:nvPr/>
        </p:nvPicPr>
        <p:blipFill rotWithShape="1">
          <a:blip r:embed="rId3">
            <a:alphaModFix/>
          </a:blip>
          <a:srcRect/>
          <a:stretch/>
        </p:blipFill>
        <p:spPr>
          <a:xfrm>
            <a:off x="3157" y="350077"/>
            <a:ext cx="1622443" cy="792923"/>
          </a:xfrm>
          <a:prstGeom prst="rect">
            <a:avLst/>
          </a:prstGeom>
          <a:noFill/>
          <a:ln>
            <a:noFill/>
          </a:ln>
        </p:spPr>
      </p:pic>
      <p:sp>
        <p:nvSpPr>
          <p:cNvPr id="335" name="Google Shape;335;p13"/>
          <p:cNvSpPr txBox="1"/>
          <p:nvPr/>
        </p:nvSpPr>
        <p:spPr>
          <a:xfrm>
            <a:off x="1847529" y="308646"/>
            <a:ext cx="6737671"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Concept of Business Model Canvas</a:t>
            </a:r>
            <a:endParaRPr sz="1400" b="0" i="0" u="none" strike="noStrike" cap="none">
              <a:solidFill>
                <a:srgbClr val="000000"/>
              </a:solidFill>
              <a:latin typeface="Arial"/>
              <a:ea typeface="Arial"/>
              <a:cs typeface="Arial"/>
              <a:sym typeface="Arial"/>
            </a:endParaRPr>
          </a:p>
        </p:txBody>
      </p:sp>
      <p:sp>
        <p:nvSpPr>
          <p:cNvPr id="336" name="Google Shape;336;p13"/>
          <p:cNvSpPr/>
          <p:nvPr/>
        </p:nvSpPr>
        <p:spPr>
          <a:xfrm>
            <a:off x="1625600" y="1423298"/>
            <a:ext cx="9652000" cy="401644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pl-PL" sz="2000" b="0" i="0" u="none" strike="noStrike" cap="none">
                <a:solidFill>
                  <a:srgbClr val="222222"/>
                </a:solidFill>
                <a:latin typeface="Arial"/>
                <a:ea typeface="Arial"/>
                <a:cs typeface="Arial"/>
                <a:sym typeface="Arial"/>
              </a:rPr>
              <a:t>The Business Model Canvas was proposed by </a:t>
            </a:r>
            <a:r>
              <a:rPr lang="pl-PL" sz="2000" b="0" i="0" u="none" strike="noStrike" cap="none">
                <a:solidFill>
                  <a:srgbClr val="0D8EA2"/>
                </a:solidFill>
                <a:latin typeface="Arial"/>
                <a:ea typeface="Arial"/>
                <a:cs typeface="Arial"/>
                <a:sym typeface="Arial"/>
              </a:rPr>
              <a:t>Alexander Osterwalder </a:t>
            </a:r>
            <a:r>
              <a:rPr lang="pl-PL" sz="2000" b="0" i="0" u="none" strike="noStrike" cap="none">
                <a:solidFill>
                  <a:srgbClr val="0B0080"/>
                </a:solidFill>
                <a:latin typeface="Arial"/>
                <a:ea typeface="Arial"/>
                <a:cs typeface="Arial"/>
                <a:sym typeface="Arial"/>
              </a:rPr>
              <a:t>and </a:t>
            </a:r>
            <a:r>
              <a:rPr lang="pl-PL" sz="2000" b="0" i="0" u="none" strike="noStrike" cap="none">
                <a:solidFill>
                  <a:srgbClr val="0D8EA2"/>
                </a:solidFill>
                <a:latin typeface="Arial"/>
                <a:ea typeface="Arial"/>
                <a:cs typeface="Arial"/>
                <a:sym typeface="Arial"/>
              </a:rPr>
              <a:t>Yves Pigneur </a:t>
            </a:r>
            <a:r>
              <a:rPr lang="pl-PL" sz="2000" b="0" i="0" u="none" strike="noStrike" cap="none">
                <a:solidFill>
                  <a:srgbClr val="222222"/>
                </a:solidFill>
                <a:latin typeface="Arial"/>
                <a:ea typeface="Arial"/>
                <a:cs typeface="Arial"/>
                <a:sym typeface="Arial"/>
              </a:rPr>
              <a:t>based on the book: „</a:t>
            </a:r>
            <a:r>
              <a:rPr lang="pl-PL" sz="2000" b="0" i="1" u="none" strike="noStrike" cap="none">
                <a:solidFill>
                  <a:srgbClr val="C00000"/>
                </a:solidFill>
                <a:latin typeface="Arial"/>
                <a:ea typeface="Arial"/>
                <a:cs typeface="Arial"/>
                <a:sym typeface="Arial"/>
              </a:rPr>
              <a:t>Business Model Generation: A Handbook for Visionaries</a:t>
            </a:r>
            <a:r>
              <a:rPr lang="pl-PL" sz="2000" b="0" i="0" u="none" strike="noStrike" cap="none">
                <a:solidFill>
                  <a:srgbClr val="222222"/>
                </a:solidFill>
                <a:latin typeface="Arial"/>
                <a:ea typeface="Arial"/>
                <a:cs typeface="Arial"/>
                <a:sym typeface="Arial"/>
              </a:rPr>
              <a:t>” (2010).</a:t>
            </a:r>
            <a:endParaRPr sz="20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500"/>
              <a:buFont typeface="Arial"/>
              <a:buNone/>
            </a:pPr>
            <a:endParaRPr sz="25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500"/>
              <a:buFont typeface="Arial"/>
              <a:buNone/>
            </a:pPr>
            <a:r>
              <a:rPr lang="pl-PL" sz="2500" b="1" i="0" u="none" strike="noStrike" cap="none">
                <a:solidFill>
                  <a:srgbClr val="222222"/>
                </a:solidFill>
                <a:latin typeface="Arial"/>
                <a:ea typeface="Arial"/>
                <a:cs typeface="Arial"/>
                <a:sym typeface="Arial"/>
              </a:rPr>
              <a:t>Business Model Canvas</a:t>
            </a:r>
            <a:r>
              <a:rPr lang="pl-PL" sz="2500" b="0" i="0" u="none" strike="noStrike" cap="none">
                <a:solidFill>
                  <a:srgbClr val="222222"/>
                </a:solidFill>
                <a:latin typeface="Arial"/>
                <a:ea typeface="Arial"/>
                <a:cs typeface="Arial"/>
                <a:sym typeface="Arial"/>
              </a:rPr>
              <a:t>:</a:t>
            </a:r>
            <a:endParaRPr sz="1800" b="0" i="0" u="none" strike="noStrike" cap="none">
              <a:solidFill>
                <a:schemeClr val="dk1"/>
              </a:solidFill>
              <a:latin typeface="Calibri"/>
              <a:ea typeface="Calibri"/>
              <a:cs typeface="Calibri"/>
              <a:sym typeface="Calibri"/>
            </a:endParaRPr>
          </a:p>
          <a:p>
            <a:pPr marL="342917" marR="0" lvl="0" indent="-342917" algn="just" rtl="0">
              <a:lnSpc>
                <a:spcPct val="100000"/>
              </a:lnSpc>
              <a:spcBef>
                <a:spcPts val="0"/>
              </a:spcBef>
              <a:spcAft>
                <a:spcPts val="0"/>
              </a:spcAft>
              <a:buClr>
                <a:srgbClr val="000000"/>
              </a:buClr>
              <a:buSzPts val="2500"/>
              <a:buFont typeface="Noto Sans Symbols"/>
              <a:buChar char="✔"/>
            </a:pPr>
            <a:r>
              <a:rPr lang="pl-PL" sz="2500" b="0" i="0" u="none" strike="noStrike" cap="none">
                <a:solidFill>
                  <a:srgbClr val="222222"/>
                </a:solidFill>
                <a:latin typeface="Arial"/>
                <a:ea typeface="Arial"/>
                <a:cs typeface="Arial"/>
                <a:sym typeface="Arial"/>
              </a:rPr>
              <a:t>a </a:t>
            </a:r>
            <a:r>
              <a:rPr lang="pl-PL" sz="2500" b="0" i="0" u="none" strike="noStrike" cap="none">
                <a:solidFill>
                  <a:srgbClr val="0D8EA2"/>
                </a:solidFill>
                <a:latin typeface="Arial"/>
                <a:ea typeface="Arial"/>
                <a:cs typeface="Arial"/>
                <a:sym typeface="Arial"/>
              </a:rPr>
              <a:t>strategic management </a:t>
            </a:r>
            <a:r>
              <a:rPr lang="pl-PL" sz="2500" b="0" i="0" u="none" strike="noStrike" cap="none">
                <a:solidFill>
                  <a:srgbClr val="222222"/>
                </a:solidFill>
                <a:latin typeface="Arial"/>
                <a:ea typeface="Arial"/>
                <a:cs typeface="Arial"/>
                <a:sym typeface="Arial"/>
              </a:rPr>
              <a:t>and </a:t>
            </a:r>
            <a:r>
              <a:rPr lang="pl-PL" sz="2500" b="0" i="0" u="none" strike="noStrike" cap="none">
                <a:solidFill>
                  <a:srgbClr val="0D8EA2"/>
                </a:solidFill>
                <a:latin typeface="Arial"/>
                <a:ea typeface="Arial"/>
                <a:cs typeface="Arial"/>
                <a:sym typeface="Arial"/>
              </a:rPr>
              <a:t>lean startup </a:t>
            </a:r>
            <a:r>
              <a:rPr lang="pl-PL" sz="2500" b="0" i="0" u="none" strike="noStrike" cap="none">
                <a:solidFill>
                  <a:srgbClr val="222222"/>
                </a:solidFill>
                <a:latin typeface="Arial"/>
                <a:ea typeface="Arial"/>
                <a:cs typeface="Arial"/>
                <a:sym typeface="Arial"/>
              </a:rPr>
              <a:t>template for developing new or documenting existing </a:t>
            </a:r>
            <a:r>
              <a:rPr lang="pl-PL" sz="2500" b="0" i="0" u="none" strike="noStrike" cap="none">
                <a:solidFill>
                  <a:srgbClr val="0D8EA2"/>
                </a:solidFill>
                <a:latin typeface="Arial"/>
                <a:ea typeface="Arial"/>
                <a:cs typeface="Arial"/>
                <a:sym typeface="Arial"/>
              </a:rPr>
              <a:t>business models</a:t>
            </a:r>
            <a:r>
              <a:rPr lang="pl-PL" sz="2500" b="0" i="0" u="none" strike="noStrike" cap="none">
                <a:solidFill>
                  <a:srgbClr val="222222"/>
                </a:solidFill>
                <a:latin typeface="Arial"/>
                <a:ea typeface="Arial"/>
                <a:cs typeface="Arial"/>
                <a:sym typeface="Arial"/>
              </a:rPr>
              <a:t>.</a:t>
            </a:r>
            <a:endParaRPr sz="2500" b="0" i="0" u="none" strike="noStrike" cap="none" baseline="30000">
              <a:solidFill>
                <a:srgbClr val="0B0080"/>
              </a:solidFill>
              <a:latin typeface="Arial"/>
              <a:ea typeface="Arial"/>
              <a:cs typeface="Arial"/>
              <a:sym typeface="Arial"/>
            </a:endParaRPr>
          </a:p>
          <a:p>
            <a:pPr marL="342917" marR="0" lvl="0" indent="-342917" algn="just" rtl="0">
              <a:lnSpc>
                <a:spcPct val="100000"/>
              </a:lnSpc>
              <a:spcBef>
                <a:spcPts val="0"/>
              </a:spcBef>
              <a:spcAft>
                <a:spcPts val="0"/>
              </a:spcAft>
              <a:buClr>
                <a:srgbClr val="000000"/>
              </a:buClr>
              <a:buSzPts val="2500"/>
              <a:buFont typeface="Noto Sans Symbols"/>
              <a:buChar char="✔"/>
            </a:pPr>
            <a:r>
              <a:rPr lang="pl-PL" sz="2500" b="0" i="0" u="none" strike="noStrike" cap="none">
                <a:solidFill>
                  <a:srgbClr val="222222"/>
                </a:solidFill>
                <a:latin typeface="Arial"/>
                <a:ea typeface="Arial"/>
                <a:cs typeface="Arial"/>
                <a:sym typeface="Arial"/>
              </a:rPr>
              <a:t>a visual chart with elements describing a firm's or product's </a:t>
            </a:r>
            <a:r>
              <a:rPr lang="pl-PL" sz="2500" b="0" i="0" u="none" strike="noStrike" cap="none">
                <a:solidFill>
                  <a:srgbClr val="0D8EA2"/>
                </a:solidFill>
                <a:latin typeface="Arial"/>
                <a:ea typeface="Arial"/>
                <a:cs typeface="Arial"/>
                <a:sym typeface="Arial"/>
              </a:rPr>
              <a:t>value proposition</a:t>
            </a:r>
            <a:r>
              <a:rPr lang="pl-PL" sz="2500" b="0" i="0" u="none" strike="noStrike" cap="none">
                <a:solidFill>
                  <a:srgbClr val="222222"/>
                </a:solidFill>
                <a:latin typeface="Arial"/>
                <a:ea typeface="Arial"/>
                <a:cs typeface="Arial"/>
                <a:sym typeface="Arial"/>
              </a:rPr>
              <a:t>, infrastructure, customers, and finances. </a:t>
            </a:r>
            <a:endParaRPr sz="2500" b="0" i="0" u="none" strike="noStrike" cap="none">
              <a:solidFill>
                <a:srgbClr val="22222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4"/>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4"/>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14</a:t>
            </a:r>
            <a:endParaRPr sz="1600" b="1" i="0" u="none" strike="noStrike" cap="none">
              <a:solidFill>
                <a:srgbClr val="342D29"/>
              </a:solidFill>
              <a:latin typeface="Assistant"/>
              <a:ea typeface="Assistant"/>
              <a:cs typeface="Assistant"/>
              <a:sym typeface="Assistant"/>
            </a:endParaRPr>
          </a:p>
        </p:txBody>
      </p:sp>
      <p:sp>
        <p:nvSpPr>
          <p:cNvPr id="344" name="Google Shape;344;p14"/>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5" name="Google Shape;345;p14"/>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346" name="Google Shape;346;p14" descr="http://socialenablers.co/wp-content/uploads/2017/02/Business-Model-Canvasb.jpg"/>
          <p:cNvPicPr preferRelativeResize="0"/>
          <p:nvPr/>
        </p:nvPicPr>
        <p:blipFill rotWithShape="1">
          <a:blip r:embed="rId4">
            <a:alphaModFix/>
          </a:blip>
          <a:srcRect/>
          <a:stretch/>
        </p:blipFill>
        <p:spPr>
          <a:xfrm>
            <a:off x="1981200" y="1289613"/>
            <a:ext cx="8600829" cy="4773828"/>
          </a:xfrm>
          <a:prstGeom prst="rect">
            <a:avLst/>
          </a:prstGeom>
          <a:noFill/>
          <a:ln>
            <a:noFill/>
          </a:ln>
        </p:spPr>
      </p:pic>
      <p:sp>
        <p:nvSpPr>
          <p:cNvPr id="347" name="Google Shape;347;p14"/>
          <p:cNvSpPr txBox="1"/>
          <p:nvPr/>
        </p:nvSpPr>
        <p:spPr>
          <a:xfrm>
            <a:off x="1847529" y="308646"/>
            <a:ext cx="8414071"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Key elements of the Business Model Canvas</a:t>
            </a:r>
            <a:endParaRPr sz="2933" b="1"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5"/>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5"/>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15</a:t>
            </a:r>
            <a:endParaRPr sz="1600" b="1" i="0" u="none" strike="noStrike" cap="none">
              <a:solidFill>
                <a:srgbClr val="342D29"/>
              </a:solidFill>
              <a:latin typeface="Assistant"/>
              <a:ea typeface="Assistant"/>
              <a:cs typeface="Assistant"/>
              <a:sym typeface="Assistant"/>
            </a:endParaRPr>
          </a:p>
        </p:txBody>
      </p:sp>
      <p:sp>
        <p:nvSpPr>
          <p:cNvPr id="355" name="Google Shape;355;p15"/>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p15"/>
          <p:cNvPicPr preferRelativeResize="0"/>
          <p:nvPr/>
        </p:nvPicPr>
        <p:blipFill rotWithShape="1">
          <a:blip r:embed="rId3">
            <a:alphaModFix/>
          </a:blip>
          <a:srcRect/>
          <a:stretch/>
        </p:blipFill>
        <p:spPr>
          <a:xfrm>
            <a:off x="3157" y="350077"/>
            <a:ext cx="1622443" cy="792923"/>
          </a:xfrm>
          <a:prstGeom prst="rect">
            <a:avLst/>
          </a:prstGeom>
          <a:noFill/>
          <a:ln>
            <a:noFill/>
          </a:ln>
        </p:spPr>
      </p:pic>
      <p:sp>
        <p:nvSpPr>
          <p:cNvPr id="357" name="Google Shape;357;p15"/>
          <p:cNvSpPr/>
          <p:nvPr/>
        </p:nvSpPr>
        <p:spPr>
          <a:xfrm>
            <a:off x="1847528" y="1315630"/>
            <a:ext cx="8896672" cy="163117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2500"/>
              <a:buFont typeface="Arial"/>
              <a:buNone/>
            </a:pPr>
            <a:r>
              <a:rPr lang="pl-PL" sz="2500" b="1" i="0" u="none" strike="noStrike" cap="none">
                <a:solidFill>
                  <a:srgbClr val="000000"/>
                </a:solidFill>
                <a:latin typeface="Arial"/>
                <a:ea typeface="Arial"/>
                <a:cs typeface="Arial"/>
                <a:sym typeface="Arial"/>
              </a:rPr>
              <a:t>Business model canvas: </a:t>
            </a:r>
            <a:endParaRPr sz="1800" b="0" i="0" u="none" strike="noStrike" cap="none">
              <a:solidFill>
                <a:schemeClr val="dk1"/>
              </a:solidFill>
              <a:latin typeface="Calibri"/>
              <a:ea typeface="Calibri"/>
              <a:cs typeface="Calibri"/>
              <a:sym typeface="Calibri"/>
            </a:endParaRPr>
          </a:p>
          <a:p>
            <a:pPr marL="269863" marR="0" lvl="0" indent="-269863" algn="just" rtl="0">
              <a:lnSpc>
                <a:spcPct val="100000"/>
              </a:lnSpc>
              <a:spcBef>
                <a:spcPts val="0"/>
              </a:spcBef>
              <a:spcAft>
                <a:spcPts val="0"/>
              </a:spcAft>
              <a:buClr>
                <a:srgbClr val="000000"/>
              </a:buClr>
              <a:buSzPts val="2500"/>
              <a:buFont typeface="Noto Sans Symbols"/>
              <a:buChar char="▪"/>
            </a:pPr>
            <a:r>
              <a:rPr lang="pl-PL" sz="2500" b="0" i="0" u="none" strike="noStrike" cap="none">
                <a:solidFill>
                  <a:srgbClr val="222222"/>
                </a:solidFill>
                <a:latin typeface="Arial"/>
                <a:ea typeface="Arial"/>
                <a:cs typeface="Arial"/>
                <a:sym typeface="Arial"/>
              </a:rPr>
              <a:t>helps to build businesses by visualization of the most important dimensions</a:t>
            </a:r>
            <a:endParaRPr sz="2500" b="0" i="0" u="none" strike="noStrike" cap="none">
              <a:solidFill>
                <a:srgbClr val="222222"/>
              </a:solidFill>
              <a:latin typeface="Arial"/>
              <a:ea typeface="Arial"/>
              <a:cs typeface="Arial"/>
              <a:sym typeface="Arial"/>
            </a:endParaRPr>
          </a:p>
          <a:p>
            <a:pPr marL="269863" marR="0" lvl="0" indent="-269863" algn="just" rtl="0">
              <a:lnSpc>
                <a:spcPct val="100000"/>
              </a:lnSpc>
              <a:spcBef>
                <a:spcPts val="0"/>
              </a:spcBef>
              <a:spcAft>
                <a:spcPts val="0"/>
              </a:spcAft>
              <a:buClr>
                <a:srgbClr val="000000"/>
              </a:buClr>
              <a:buSzPts val="2500"/>
              <a:buFont typeface="Noto Sans Symbols"/>
              <a:buChar char="▪"/>
            </a:pPr>
            <a:r>
              <a:rPr lang="pl-PL" sz="2500" b="0" i="0" u="none" strike="noStrike" cap="none">
                <a:solidFill>
                  <a:srgbClr val="222222"/>
                </a:solidFill>
                <a:latin typeface="Arial"/>
                <a:ea typeface="Arial"/>
                <a:cs typeface="Arial"/>
                <a:sym typeface="Arial"/>
              </a:rPr>
              <a:t>assists firms in improving their products and services</a:t>
            </a:r>
            <a:endParaRPr sz="2500" b="0" i="0" u="none" strike="noStrike" cap="none">
              <a:solidFill>
                <a:srgbClr val="222222"/>
              </a:solidFill>
              <a:latin typeface="Arial"/>
              <a:ea typeface="Arial"/>
              <a:cs typeface="Arial"/>
              <a:sym typeface="Arial"/>
            </a:endParaRPr>
          </a:p>
        </p:txBody>
      </p:sp>
      <p:sp>
        <p:nvSpPr>
          <p:cNvPr id="358" name="Google Shape;358;p15"/>
          <p:cNvSpPr txBox="1"/>
          <p:nvPr/>
        </p:nvSpPr>
        <p:spPr>
          <a:xfrm>
            <a:off x="1847529" y="308646"/>
            <a:ext cx="5694363"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Conclusion</a:t>
            </a:r>
            <a:endParaRPr sz="2933" b="1" i="0" u="none" strike="noStrike" cap="none">
              <a:solidFill>
                <a:schemeClr val="dk1"/>
              </a:solidFill>
              <a:latin typeface="Arial"/>
              <a:ea typeface="Arial"/>
              <a:cs typeface="Arial"/>
              <a:sym typeface="Arial"/>
            </a:endParaRPr>
          </a:p>
        </p:txBody>
      </p:sp>
      <p:sp>
        <p:nvSpPr>
          <p:cNvPr id="359" name="Google Shape;359;p15"/>
          <p:cNvSpPr txBox="1"/>
          <p:nvPr/>
        </p:nvSpPr>
        <p:spPr>
          <a:xfrm>
            <a:off x="2135560" y="3759238"/>
            <a:ext cx="8608640" cy="1992823"/>
          </a:xfrm>
          <a:prstGeom prst="rect">
            <a:avLst/>
          </a:prstGeom>
          <a:solidFill>
            <a:srgbClr val="E5B8B7"/>
          </a:solidFill>
          <a:ln w="9525" cap="flat" cmpd="sng">
            <a:solidFill>
              <a:srgbClr val="E5B8B7"/>
            </a:solidFill>
            <a:prstDash val="solid"/>
            <a:round/>
            <a:headEnd type="none" w="sm" len="sm"/>
            <a:tailEnd type="none" w="sm" len="sm"/>
          </a:ln>
        </p:spPr>
        <p:txBody>
          <a:bodyPr spcFirstLastPara="1" wrap="square" lIns="68550" tIns="34275" rIns="68550" bIns="3427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pl-PL" sz="2500" b="0" i="0" u="none" strike="noStrike" cap="none">
                <a:solidFill>
                  <a:schemeClr val="dk1"/>
                </a:solidFill>
                <a:latin typeface="Arial"/>
                <a:ea typeface="Arial"/>
                <a:cs typeface="Arial"/>
                <a:sym typeface="Arial"/>
              </a:rPr>
              <a:t>The structure of the business model canvas </a:t>
            </a:r>
            <a:endParaRPr sz="2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pl-PL" sz="2500" b="1" i="0" u="none" strike="noStrike" cap="none">
                <a:solidFill>
                  <a:srgbClr val="0D8EA2"/>
                </a:solidFill>
                <a:latin typeface="Arial"/>
                <a:ea typeface="Arial"/>
                <a:cs typeface="Arial"/>
                <a:sym typeface="Arial"/>
              </a:rPr>
              <a:t>can be used to develop any idea</a:t>
            </a:r>
            <a:r>
              <a:rPr lang="pl-PL" sz="2500" b="1" i="0" u="none" strike="noStrike" cap="none">
                <a:solidFill>
                  <a:schemeClr val="dk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500"/>
              <a:buFont typeface="Arial"/>
              <a:buNone/>
            </a:pPr>
            <a:r>
              <a:rPr lang="pl-PL" sz="2500" b="0" i="0" u="none" strike="noStrike" cap="none">
                <a:solidFill>
                  <a:schemeClr val="dk1"/>
                </a:solidFill>
                <a:latin typeface="Arial"/>
                <a:ea typeface="Arial"/>
                <a:cs typeface="Arial"/>
                <a:sym typeface="Arial"/>
              </a:rPr>
              <a:t>…even if you are not planning on turning your idea into a business. </a:t>
            </a: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6"/>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6"/>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6"/>
          <p:cNvSpPr txBox="1"/>
          <p:nvPr/>
        </p:nvSpPr>
        <p:spPr>
          <a:xfrm>
            <a:off x="1803400" y="1454101"/>
            <a:ext cx="3708400" cy="1238031"/>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Social Business Model Canvas</a:t>
            </a:r>
            <a:endParaRPr sz="3200" b="1" i="0" u="none" strike="noStrike" cap="none">
              <a:solidFill>
                <a:schemeClr val="lt1"/>
              </a:solidFill>
              <a:latin typeface="Assistant"/>
              <a:ea typeface="Assistant"/>
              <a:cs typeface="Assistant"/>
              <a:sym typeface="Assistant"/>
            </a:endParaRPr>
          </a:p>
        </p:txBody>
      </p:sp>
      <p:sp>
        <p:nvSpPr>
          <p:cNvPr id="368" name="Google Shape;368;p16"/>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15</a:t>
            </a:r>
            <a:endParaRPr sz="1600" b="1" i="0" u="none" strike="noStrike" cap="none">
              <a:solidFill>
                <a:srgbClr val="342D29"/>
              </a:solidFill>
              <a:latin typeface="Assistant"/>
              <a:ea typeface="Assistant"/>
              <a:cs typeface="Assistant"/>
              <a:sym typeface="Assistant"/>
            </a:endParaRPr>
          </a:p>
        </p:txBody>
      </p:sp>
      <p:sp>
        <p:nvSpPr>
          <p:cNvPr id="369" name="Google Shape;369;p16"/>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0" name="Google Shape;370;p16"/>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371" name="Google Shape;371;p16"/>
          <p:cNvPicPr preferRelativeResize="0"/>
          <p:nvPr/>
        </p:nvPicPr>
        <p:blipFill rotWithShape="1">
          <a:blip r:embed="rId4">
            <a:alphaModFix/>
          </a:blip>
          <a:srcRect l="2683" t="7534" r="6689" b="7742"/>
          <a:stretch/>
        </p:blipFill>
        <p:spPr>
          <a:xfrm>
            <a:off x="5867400" y="1535026"/>
            <a:ext cx="5892801" cy="309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17"/>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7"/>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16</a:t>
            </a:r>
            <a:endParaRPr sz="1600" b="1" i="0" u="none" strike="noStrike" cap="none">
              <a:solidFill>
                <a:srgbClr val="342D29"/>
              </a:solidFill>
              <a:latin typeface="Assistant"/>
              <a:ea typeface="Assistant"/>
              <a:cs typeface="Assistant"/>
              <a:sym typeface="Assistant"/>
            </a:endParaRPr>
          </a:p>
        </p:txBody>
      </p:sp>
      <p:sp>
        <p:nvSpPr>
          <p:cNvPr id="379" name="Google Shape;379;p17"/>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0" name="Google Shape;380;p17"/>
          <p:cNvPicPr preferRelativeResize="0"/>
          <p:nvPr/>
        </p:nvPicPr>
        <p:blipFill rotWithShape="1">
          <a:blip r:embed="rId3">
            <a:alphaModFix/>
          </a:blip>
          <a:srcRect/>
          <a:stretch/>
        </p:blipFill>
        <p:spPr>
          <a:xfrm>
            <a:off x="3157" y="350077"/>
            <a:ext cx="1622443" cy="792923"/>
          </a:xfrm>
          <a:prstGeom prst="rect">
            <a:avLst/>
          </a:prstGeom>
          <a:noFill/>
          <a:ln>
            <a:noFill/>
          </a:ln>
        </p:spPr>
      </p:pic>
      <p:graphicFrame>
        <p:nvGraphicFramePr>
          <p:cNvPr id="381" name="Google Shape;381;p17"/>
          <p:cNvGraphicFramePr/>
          <p:nvPr/>
        </p:nvGraphicFramePr>
        <p:xfrm>
          <a:off x="1833490" y="1448971"/>
          <a:ext cx="8539075" cy="3193350"/>
        </p:xfrm>
        <a:graphic>
          <a:graphicData uri="http://schemas.openxmlformats.org/drawingml/2006/table">
            <a:tbl>
              <a:tblPr>
                <a:noFill/>
                <a:tableStyleId>{B375C20D-58FC-4FC9-A949-248D9B1BB1F6}</a:tableStyleId>
              </a:tblPr>
              <a:tblGrid>
                <a:gridCol w="1707575">
                  <a:extLst>
                    <a:ext uri="{9D8B030D-6E8A-4147-A177-3AD203B41FA5}">
                      <a16:colId xmlns:a16="http://schemas.microsoft.com/office/drawing/2014/main" val="20000"/>
                    </a:ext>
                  </a:extLst>
                </a:gridCol>
                <a:gridCol w="1708175">
                  <a:extLst>
                    <a:ext uri="{9D8B030D-6E8A-4147-A177-3AD203B41FA5}">
                      <a16:colId xmlns:a16="http://schemas.microsoft.com/office/drawing/2014/main" val="20001"/>
                    </a:ext>
                  </a:extLst>
                </a:gridCol>
                <a:gridCol w="1707575">
                  <a:extLst>
                    <a:ext uri="{9D8B030D-6E8A-4147-A177-3AD203B41FA5}">
                      <a16:colId xmlns:a16="http://schemas.microsoft.com/office/drawing/2014/main" val="20002"/>
                    </a:ext>
                  </a:extLst>
                </a:gridCol>
                <a:gridCol w="1707575">
                  <a:extLst>
                    <a:ext uri="{9D8B030D-6E8A-4147-A177-3AD203B41FA5}">
                      <a16:colId xmlns:a16="http://schemas.microsoft.com/office/drawing/2014/main" val="20003"/>
                    </a:ext>
                  </a:extLst>
                </a:gridCol>
                <a:gridCol w="1708175">
                  <a:extLst>
                    <a:ext uri="{9D8B030D-6E8A-4147-A177-3AD203B41FA5}">
                      <a16:colId xmlns:a16="http://schemas.microsoft.com/office/drawing/2014/main" val="20004"/>
                    </a:ext>
                  </a:extLst>
                </a:gridCol>
              </a:tblGrid>
              <a:tr h="1596675">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Customer Segments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Macro-economic Environment</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Value Proposition</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Product / Service</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Logistics / Getting to the Market</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596675">
                <a:tc vMerge="1">
                  <a:txBody>
                    <a:bodyPr/>
                    <a:lstStyle/>
                    <a:p>
                      <a:endParaRPr lang="pl-PL"/>
                    </a:p>
                  </a:txBody>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Competitors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vMerge="1">
                  <a:txBody>
                    <a:bodyPr/>
                    <a:lstStyle/>
                    <a:p>
                      <a:endParaRPr lang="pl-PL"/>
                    </a:p>
                  </a:txBody>
                  <a:tcPr/>
                </a:tc>
                <a:tc vMerge="1">
                  <a:txBody>
                    <a:bodyPr/>
                    <a:lstStyle/>
                    <a:p>
                      <a:endParaRPr lang="pl-PL"/>
                    </a:p>
                  </a:txBody>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Marketing &amp; Communication</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graphicFrame>
        <p:nvGraphicFramePr>
          <p:cNvPr id="382" name="Google Shape;382;p17"/>
          <p:cNvGraphicFramePr/>
          <p:nvPr/>
        </p:nvGraphicFramePr>
        <p:xfrm>
          <a:off x="1833489" y="4647210"/>
          <a:ext cx="8539100" cy="1120550"/>
        </p:xfrm>
        <a:graphic>
          <a:graphicData uri="http://schemas.openxmlformats.org/drawingml/2006/table">
            <a:tbl>
              <a:tblPr>
                <a:noFill/>
                <a:tableStyleId>{B375C20D-58FC-4FC9-A949-248D9B1BB1F6}</a:tableStyleId>
              </a:tblPr>
              <a:tblGrid>
                <a:gridCol w="4269550">
                  <a:extLst>
                    <a:ext uri="{9D8B030D-6E8A-4147-A177-3AD203B41FA5}">
                      <a16:colId xmlns:a16="http://schemas.microsoft.com/office/drawing/2014/main" val="20000"/>
                    </a:ext>
                  </a:extLst>
                </a:gridCol>
                <a:gridCol w="4269550">
                  <a:extLst>
                    <a:ext uri="{9D8B030D-6E8A-4147-A177-3AD203B41FA5}">
                      <a16:colId xmlns:a16="http://schemas.microsoft.com/office/drawing/2014/main" val="20001"/>
                    </a:ext>
                  </a:extLst>
                </a:gridCol>
              </a:tblGrid>
              <a:tr h="1120550">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Cost Structure</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Revenue Streams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sp>
        <p:nvSpPr>
          <p:cNvPr id="383" name="Google Shape;383;p17"/>
          <p:cNvSpPr txBox="1"/>
          <p:nvPr/>
        </p:nvSpPr>
        <p:spPr>
          <a:xfrm>
            <a:off x="1847529" y="308646"/>
            <a:ext cx="8525037"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Social Business Model Canvas – Customer Pesrpective</a:t>
            </a:r>
            <a:endParaRPr sz="2933" b="1"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8"/>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8"/>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18</a:t>
            </a:r>
            <a:endParaRPr sz="1600" b="1" i="0" u="none" strike="noStrike" cap="none">
              <a:solidFill>
                <a:srgbClr val="342D29"/>
              </a:solidFill>
              <a:latin typeface="Assistant"/>
              <a:ea typeface="Assistant"/>
              <a:cs typeface="Assistant"/>
              <a:sym typeface="Assistant"/>
            </a:endParaRPr>
          </a:p>
        </p:txBody>
      </p:sp>
      <p:sp>
        <p:nvSpPr>
          <p:cNvPr id="391" name="Google Shape;391;p18"/>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2" name="Google Shape;392;p18"/>
          <p:cNvPicPr preferRelativeResize="0"/>
          <p:nvPr/>
        </p:nvPicPr>
        <p:blipFill rotWithShape="1">
          <a:blip r:embed="rId3">
            <a:alphaModFix/>
          </a:blip>
          <a:srcRect/>
          <a:stretch/>
        </p:blipFill>
        <p:spPr>
          <a:xfrm>
            <a:off x="3157" y="350077"/>
            <a:ext cx="1622443" cy="792923"/>
          </a:xfrm>
          <a:prstGeom prst="rect">
            <a:avLst/>
          </a:prstGeom>
          <a:noFill/>
          <a:ln>
            <a:noFill/>
          </a:ln>
        </p:spPr>
      </p:pic>
      <p:sp>
        <p:nvSpPr>
          <p:cNvPr id="393" name="Google Shape;393;p18"/>
          <p:cNvSpPr txBox="1"/>
          <p:nvPr/>
        </p:nvSpPr>
        <p:spPr>
          <a:xfrm>
            <a:off x="1847529" y="308646"/>
            <a:ext cx="8210871" cy="600075"/>
          </a:xfrm>
          <a:prstGeom prst="rect">
            <a:avLst/>
          </a:prstGeom>
          <a:noFill/>
          <a:ln>
            <a:noFill/>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chemeClr val="dk1"/>
              </a:buClr>
              <a:buSzPts val="2933"/>
              <a:buFont typeface="Arial"/>
              <a:buNone/>
            </a:pPr>
            <a:r>
              <a:rPr lang="pl-PL" sz="2933" b="1" i="0" u="none" strike="noStrike" cap="none">
                <a:solidFill>
                  <a:schemeClr val="dk1"/>
                </a:solidFill>
                <a:latin typeface="Arial"/>
                <a:ea typeface="Arial"/>
                <a:cs typeface="Arial"/>
                <a:sym typeface="Arial"/>
              </a:rPr>
              <a:t>Social Business Model Canvas – Beneficiary Perspective</a:t>
            </a:r>
            <a:endParaRPr sz="2933" b="1" i="0" u="none" strike="noStrike" cap="none">
              <a:solidFill>
                <a:schemeClr val="dk1"/>
              </a:solidFill>
              <a:latin typeface="Arial"/>
              <a:ea typeface="Arial"/>
              <a:cs typeface="Arial"/>
              <a:sym typeface="Arial"/>
            </a:endParaRPr>
          </a:p>
        </p:txBody>
      </p:sp>
      <p:graphicFrame>
        <p:nvGraphicFramePr>
          <p:cNvPr id="394" name="Google Shape;394;p18"/>
          <p:cNvGraphicFramePr/>
          <p:nvPr/>
        </p:nvGraphicFramePr>
        <p:xfrm>
          <a:off x="1946033" y="1457083"/>
          <a:ext cx="8299925" cy="3880450"/>
        </p:xfrm>
        <a:graphic>
          <a:graphicData uri="http://schemas.openxmlformats.org/drawingml/2006/table">
            <a:tbl>
              <a:tblPr>
                <a:noFill/>
                <a:tableStyleId>{B375C20D-58FC-4FC9-A949-248D9B1BB1F6}</a:tableStyleId>
              </a:tblPr>
              <a:tblGrid>
                <a:gridCol w="1659975">
                  <a:extLst>
                    <a:ext uri="{9D8B030D-6E8A-4147-A177-3AD203B41FA5}">
                      <a16:colId xmlns:a16="http://schemas.microsoft.com/office/drawing/2014/main" val="20000"/>
                    </a:ext>
                  </a:extLst>
                </a:gridCol>
                <a:gridCol w="1477100">
                  <a:extLst>
                    <a:ext uri="{9D8B030D-6E8A-4147-A177-3AD203B41FA5}">
                      <a16:colId xmlns:a16="http://schemas.microsoft.com/office/drawing/2014/main" val="20001"/>
                    </a:ext>
                  </a:extLst>
                </a:gridCol>
                <a:gridCol w="1012525">
                  <a:extLst>
                    <a:ext uri="{9D8B030D-6E8A-4147-A177-3AD203B41FA5}">
                      <a16:colId xmlns:a16="http://schemas.microsoft.com/office/drawing/2014/main" val="20002"/>
                    </a:ext>
                  </a:extLst>
                </a:gridCol>
                <a:gridCol w="563050">
                  <a:extLst>
                    <a:ext uri="{9D8B030D-6E8A-4147-A177-3AD203B41FA5}">
                      <a16:colId xmlns:a16="http://schemas.microsoft.com/office/drawing/2014/main" val="20003"/>
                    </a:ext>
                  </a:extLst>
                </a:gridCol>
                <a:gridCol w="1565350">
                  <a:extLst>
                    <a:ext uri="{9D8B030D-6E8A-4147-A177-3AD203B41FA5}">
                      <a16:colId xmlns:a16="http://schemas.microsoft.com/office/drawing/2014/main" val="20004"/>
                    </a:ext>
                  </a:extLst>
                </a:gridCol>
                <a:gridCol w="2021925">
                  <a:extLst>
                    <a:ext uri="{9D8B030D-6E8A-4147-A177-3AD203B41FA5}">
                      <a16:colId xmlns:a16="http://schemas.microsoft.com/office/drawing/2014/main" val="20005"/>
                    </a:ext>
                  </a:extLst>
                </a:gridCol>
              </a:tblGrid>
              <a:tr h="1708150">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Social Challenge</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Beneficiaries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grid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Resources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pl-PL"/>
                    </a:p>
                  </a:txBody>
                  <a:tcPr/>
                </a:tc>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Partners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Social Challenge / Impact</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063725">
                <a:tc vMerge="1">
                  <a:txBody>
                    <a:bodyPr/>
                    <a:lstStyle/>
                    <a:p>
                      <a:endParaRPr lang="pl-PL"/>
                    </a:p>
                  </a:txBody>
                  <a:tcPr/>
                </a:tc>
                <a:tc gridSpan="3">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Involvement of Beneficiaries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pl-PL"/>
                    </a:p>
                  </a:txBody>
                  <a:tcPr/>
                </a:tc>
                <a:tc hMerge="1">
                  <a:txBody>
                    <a:bodyPr/>
                    <a:lstStyle/>
                    <a:p>
                      <a:endParaRPr lang="pl-PL"/>
                    </a:p>
                  </a:txBody>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0001"/>
                  </a:ext>
                </a:extLst>
              </a:tr>
              <a:tr h="1108575">
                <a:tc gridSpan="3">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Desired Future State / Outputs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pl-PL"/>
                    </a:p>
                  </a:txBody>
                  <a:tcPr/>
                </a:tc>
                <a:tc hMerge="1">
                  <a:txBody>
                    <a:bodyPr/>
                    <a:lstStyle/>
                    <a:p>
                      <a:endParaRPr lang="pl-PL"/>
                    </a:p>
                  </a:txBody>
                  <a:tcPr/>
                </a:tc>
                <a:tc gridSpan="3">
                  <a:txBody>
                    <a:bodyPr/>
                    <a:lstStyle/>
                    <a:p>
                      <a:pPr marL="0" marR="0" lvl="0" indent="0" algn="l" rtl="0">
                        <a:lnSpc>
                          <a:spcPct val="100000"/>
                        </a:lnSpc>
                        <a:spcBef>
                          <a:spcPts val="0"/>
                        </a:spcBef>
                        <a:spcAft>
                          <a:spcPts val="0"/>
                        </a:spcAft>
                        <a:buClr>
                          <a:schemeClr val="dk1"/>
                        </a:buClr>
                        <a:buSzPts val="2000"/>
                        <a:buFont typeface="Gill Sans"/>
                        <a:buNone/>
                      </a:pPr>
                      <a:r>
                        <a:rPr lang="pl-PL" sz="2000" i="1" u="none" strike="noStrike" cap="none">
                          <a:latin typeface="Gill Sans"/>
                          <a:ea typeface="Gill Sans"/>
                          <a:cs typeface="Gill Sans"/>
                          <a:sym typeface="Gill Sans"/>
                        </a:rPr>
                        <a:t>Core Activities</a:t>
                      </a:r>
                      <a:endParaRPr sz="2000" u="none" strike="noStrike" cap="none">
                        <a:latin typeface="Cambria"/>
                        <a:ea typeface="Cambria"/>
                        <a:cs typeface="Cambria"/>
                        <a:sym typeface="Cambria"/>
                      </a:endParaRPr>
                    </a:p>
                  </a:txBody>
                  <a:tcPr marL="47975" marR="47975"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FF"/>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9"/>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9"/>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19</a:t>
            </a:r>
            <a:endParaRPr sz="1600" b="1" i="0" u="none" strike="noStrike" cap="none">
              <a:solidFill>
                <a:srgbClr val="342D29"/>
              </a:solidFill>
              <a:latin typeface="Assistant"/>
              <a:ea typeface="Assistant"/>
              <a:cs typeface="Assistant"/>
              <a:sym typeface="Assistant"/>
            </a:endParaRPr>
          </a:p>
        </p:txBody>
      </p:sp>
      <p:sp>
        <p:nvSpPr>
          <p:cNvPr id="402" name="Google Shape;402;p19"/>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19"/>
          <p:cNvPicPr preferRelativeResize="0"/>
          <p:nvPr/>
        </p:nvPicPr>
        <p:blipFill rotWithShape="1">
          <a:blip r:embed="rId3">
            <a:alphaModFix/>
          </a:blip>
          <a:srcRect/>
          <a:stretch/>
        </p:blipFill>
        <p:spPr>
          <a:xfrm>
            <a:off x="3157" y="350077"/>
            <a:ext cx="1622443" cy="792923"/>
          </a:xfrm>
          <a:prstGeom prst="rect">
            <a:avLst/>
          </a:prstGeom>
          <a:noFill/>
          <a:ln>
            <a:noFill/>
          </a:ln>
        </p:spPr>
      </p:pic>
      <p:sp>
        <p:nvSpPr>
          <p:cNvPr id="404" name="Google Shape;404;p19"/>
          <p:cNvSpPr txBox="1"/>
          <p:nvPr/>
        </p:nvSpPr>
        <p:spPr>
          <a:xfrm>
            <a:off x="1981200" y="908052"/>
            <a:ext cx="8763000" cy="5218113"/>
          </a:xfrm>
          <a:prstGeom prst="rect">
            <a:avLst/>
          </a:prstGeom>
          <a:noFill/>
          <a:ln>
            <a:noFill/>
          </a:ln>
        </p:spPr>
        <p:txBody>
          <a:bodyPr spcFirstLastPara="1" wrap="square" lIns="0" tIns="45700" rIns="0" bIns="45700" anchor="t" anchorCtr="0">
            <a:noAutofit/>
          </a:bodyPr>
          <a:lstStyle/>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Business Model Canvas (by Alex Osterwalder), </a:t>
            </a:r>
            <a:r>
              <a:rPr lang="pl-PL" sz="1867" b="0" i="0" u="sng" strike="noStrike" cap="none">
                <a:solidFill>
                  <a:schemeClr val="hlink"/>
                </a:solidFill>
                <a:latin typeface="Calibri"/>
                <a:ea typeface="Calibri"/>
                <a:cs typeface="Calibri"/>
                <a:sym typeface="Calibri"/>
                <a:hlinkClick r:id="rId4"/>
              </a:rPr>
              <a:t>https://strategyzer.com/</a:t>
            </a:r>
            <a:r>
              <a:rPr lang="pl-PL" sz="1867" b="0" i="0" u="none" strike="noStrike" cap="none">
                <a:solidFill>
                  <a:schemeClr val="dk1"/>
                </a:solidFill>
                <a:latin typeface="Calibri"/>
                <a:ea typeface="Calibri"/>
                <a:cs typeface="Calibri"/>
                <a:sym typeface="Calibri"/>
              </a:rPr>
              <a:t> </a:t>
            </a:r>
            <a:endParaRPr sz="1867"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The 20 Minute Business Plan: Business Model Canvas Made Easy,</a:t>
            </a:r>
            <a:r>
              <a:rPr lang="pl-PL" sz="1867" b="1" i="0" u="none" strike="noStrike" cap="none">
                <a:solidFill>
                  <a:schemeClr val="dk1"/>
                </a:solidFill>
                <a:latin typeface="Calibri"/>
                <a:ea typeface="Calibri"/>
                <a:cs typeface="Calibri"/>
                <a:sym typeface="Calibri"/>
              </a:rPr>
              <a:t> </a:t>
            </a:r>
            <a:r>
              <a:rPr lang="pl-PL" sz="1867" b="0" i="0" u="sng" strike="noStrike" cap="none">
                <a:solidFill>
                  <a:schemeClr val="hlink"/>
                </a:solidFill>
                <a:latin typeface="Calibri"/>
                <a:ea typeface="Calibri"/>
                <a:cs typeface="Calibri"/>
                <a:sym typeface="Calibri"/>
                <a:hlinkClick r:id="rId4"/>
              </a:rPr>
              <a:t>https://www.alexandercowan.com/business-model-canvas-templates/#Step_7_of_10_Key_Resources</a:t>
            </a:r>
            <a:r>
              <a:rPr lang="pl-PL" sz="1867"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How to choose proper Business Model for Social Enterprise, </a:t>
            </a:r>
            <a:r>
              <a:rPr lang="pl-PL" sz="1867" b="0" i="0" u="sng" strike="noStrike" cap="none">
                <a:solidFill>
                  <a:schemeClr val="hlink"/>
                </a:solidFill>
                <a:latin typeface="Calibri"/>
                <a:ea typeface="Calibri"/>
                <a:cs typeface="Calibri"/>
                <a:sym typeface="Calibri"/>
                <a:hlinkClick r:id="rId4"/>
              </a:rPr>
              <a:t>http://socialinnovation.lv/wp-content/uploads/2015/07/Business-model-webam-small.pdf</a:t>
            </a:r>
            <a:r>
              <a:rPr lang="pl-PL" sz="1867" b="0" i="0" u="none" strike="noStrike" cap="none">
                <a:solidFill>
                  <a:schemeClr val="dk1"/>
                </a:solidFill>
                <a:latin typeface="Calibri"/>
                <a:ea typeface="Calibri"/>
                <a:cs typeface="Calibri"/>
                <a:sym typeface="Calibri"/>
              </a:rPr>
              <a:t> </a:t>
            </a:r>
            <a:endParaRPr sz="1867"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Social Business Model Canvas - The tool for social entrepreneurs, </a:t>
            </a:r>
            <a:r>
              <a:rPr lang="pl-PL" sz="1867" b="0" i="0" u="sng" strike="noStrike" cap="none">
                <a:solidFill>
                  <a:schemeClr val="hlink"/>
                </a:solidFill>
                <a:latin typeface="Calibri"/>
                <a:ea typeface="Calibri"/>
                <a:cs typeface="Calibri"/>
                <a:sym typeface="Calibri"/>
                <a:hlinkClick r:id="rId4"/>
              </a:rPr>
              <a:t>http://www.socialbusinessmodelcanvas.com/</a:t>
            </a:r>
            <a:endParaRPr sz="1867"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Social business models canvas, </a:t>
            </a:r>
            <a:endParaRPr sz="1867"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How to Master the Business Model Canvas for Social Entrepreneurs, </a:t>
            </a:r>
            <a:r>
              <a:rPr lang="pl-PL" sz="1867" b="1" i="0" u="sng" strike="noStrike" cap="none">
                <a:solidFill>
                  <a:schemeClr val="hlink"/>
                </a:solidFill>
                <a:latin typeface="Calibri"/>
                <a:ea typeface="Calibri"/>
                <a:cs typeface="Calibri"/>
                <a:sym typeface="Calibri"/>
                <a:hlinkClick r:id="rId4"/>
              </a:rPr>
              <a:t>https://www.tbd.community/en/a/business-model-canvas-social-entrepreneurs</a:t>
            </a:r>
            <a:r>
              <a:rPr lang="pl-PL" sz="1867"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Understanding the Business Model of Social Enterprise. A Case Study of Indonesia Mengajar, </a:t>
            </a:r>
            <a:r>
              <a:rPr lang="pl-PL" sz="1867" b="1" i="0" u="sng" strike="noStrike" cap="none">
                <a:solidFill>
                  <a:schemeClr val="hlink"/>
                </a:solidFill>
                <a:latin typeface="Calibri"/>
                <a:ea typeface="Calibri"/>
                <a:cs typeface="Calibri"/>
                <a:sym typeface="Calibri"/>
                <a:hlinkClick r:id="rId4"/>
              </a:rPr>
              <a:t>http://www.diva-portal.org/smash/get/diva2:782135/FULLTEXT01.pdf</a:t>
            </a:r>
            <a:endParaRPr sz="1867"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373"/>
              </a:spcBef>
              <a:spcAft>
                <a:spcPts val="0"/>
              </a:spcAft>
              <a:buClr>
                <a:schemeClr val="dk1"/>
              </a:buClr>
              <a:buSzPts val="2496"/>
              <a:buFont typeface="Arial"/>
              <a:buChar char="•"/>
            </a:pPr>
            <a:r>
              <a:rPr lang="pl-PL" sz="1867" b="0" i="0" u="none" strike="noStrike" cap="none">
                <a:solidFill>
                  <a:schemeClr val="dk1"/>
                </a:solidFill>
                <a:latin typeface="Calibri"/>
                <a:ea typeface="Calibri"/>
                <a:cs typeface="Calibri"/>
                <a:sym typeface="Calibri"/>
              </a:rPr>
              <a:t>Take Your Social Enterprise To The Peak of Success By Challenging The Business Model Canvas, </a:t>
            </a:r>
            <a:r>
              <a:rPr lang="pl-PL" sz="1867" b="1" i="0" u="sng" strike="noStrike" cap="none">
                <a:solidFill>
                  <a:schemeClr val="hlink"/>
                </a:solidFill>
                <a:latin typeface="Calibri"/>
                <a:ea typeface="Calibri"/>
                <a:cs typeface="Calibri"/>
                <a:sym typeface="Calibri"/>
                <a:hlinkClick r:id="rId4"/>
              </a:rPr>
              <a:t>http://socialenablers.co/challenging-the-business-model-canvas/</a:t>
            </a:r>
            <a:r>
              <a:rPr lang="pl-PL" sz="1867"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17" marR="0" lvl="0" indent="-139707"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txBox="1"/>
          <p:nvPr/>
        </p:nvSpPr>
        <p:spPr>
          <a:xfrm>
            <a:off x="1803400" y="1454101"/>
            <a:ext cx="3708400" cy="583558"/>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Lato"/>
                <a:ea typeface="Lato"/>
                <a:cs typeface="Lato"/>
                <a:sym typeface="Lato"/>
              </a:rPr>
              <a:t>Agenda</a:t>
            </a:r>
            <a:endParaRPr sz="3200" b="1" i="0" u="none" strike="noStrike" cap="none">
              <a:solidFill>
                <a:schemeClr val="lt1"/>
              </a:solidFill>
              <a:latin typeface="Assistant"/>
              <a:ea typeface="Assistant"/>
              <a:cs typeface="Assistant"/>
              <a:sym typeface="Assistant"/>
            </a:endParaRPr>
          </a:p>
        </p:txBody>
      </p:sp>
      <p:sp>
        <p:nvSpPr>
          <p:cNvPr id="179" name="Google Shape;179;p2"/>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02</a:t>
            </a:r>
            <a:endParaRPr sz="1600" b="1" i="0" u="none" strike="noStrike" cap="none">
              <a:solidFill>
                <a:srgbClr val="342D29"/>
              </a:solidFill>
              <a:latin typeface="Assistant"/>
              <a:ea typeface="Assistant"/>
              <a:cs typeface="Assistant"/>
              <a:sym typeface="Assistant"/>
            </a:endParaRPr>
          </a:p>
        </p:txBody>
      </p:sp>
      <p:sp>
        <p:nvSpPr>
          <p:cNvPr id="180" name="Google Shape;180;p2"/>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1" name="Google Shape;181;p2"/>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182" name="Google Shape;182;p2"/>
          <p:cNvPicPr preferRelativeResize="0"/>
          <p:nvPr/>
        </p:nvPicPr>
        <p:blipFill rotWithShape="1">
          <a:blip r:embed="rId4">
            <a:alphaModFix/>
          </a:blip>
          <a:srcRect/>
          <a:stretch/>
        </p:blipFill>
        <p:spPr>
          <a:xfrm>
            <a:off x="5867400" y="780877"/>
            <a:ext cx="6203950" cy="4572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0"/>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20"/>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20"/>
          <p:cNvSpPr txBox="1"/>
          <p:nvPr/>
        </p:nvSpPr>
        <p:spPr>
          <a:xfrm>
            <a:off x="1803400" y="1454101"/>
            <a:ext cx="3708400" cy="1238031"/>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Identifying target beneficiaries</a:t>
            </a:r>
            <a:endParaRPr sz="3200" b="1" i="0" u="none" strike="noStrike" cap="none">
              <a:solidFill>
                <a:schemeClr val="lt1"/>
              </a:solidFill>
              <a:latin typeface="Assistant"/>
              <a:ea typeface="Assistant"/>
              <a:cs typeface="Assistant"/>
              <a:sym typeface="Assistant"/>
            </a:endParaRPr>
          </a:p>
        </p:txBody>
      </p:sp>
      <p:sp>
        <p:nvSpPr>
          <p:cNvPr id="413" name="Google Shape;413;p20"/>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20</a:t>
            </a:r>
            <a:endParaRPr sz="1600" b="1" i="0" u="none" strike="noStrike" cap="none">
              <a:solidFill>
                <a:srgbClr val="342D29"/>
              </a:solidFill>
              <a:latin typeface="Assistant"/>
              <a:ea typeface="Assistant"/>
              <a:cs typeface="Assistant"/>
              <a:sym typeface="Assistant"/>
            </a:endParaRPr>
          </a:p>
        </p:txBody>
      </p:sp>
      <p:sp>
        <p:nvSpPr>
          <p:cNvPr id="414" name="Google Shape;414;p20"/>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20"/>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416" name="Google Shape;416;p20"/>
          <p:cNvPicPr preferRelativeResize="0"/>
          <p:nvPr/>
        </p:nvPicPr>
        <p:blipFill rotWithShape="1">
          <a:blip r:embed="rId4">
            <a:alphaModFix/>
          </a:blip>
          <a:srcRect/>
          <a:stretch/>
        </p:blipFill>
        <p:spPr>
          <a:xfrm>
            <a:off x="6096001" y="1244601"/>
            <a:ext cx="5617727" cy="3745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1"/>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21"/>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1"/>
          <p:cNvSpPr txBox="1"/>
          <p:nvPr/>
        </p:nvSpPr>
        <p:spPr>
          <a:xfrm>
            <a:off x="1803400" y="1454101"/>
            <a:ext cx="3708400" cy="2546082"/>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Identifying and mapping commercial customer segments</a:t>
            </a:r>
            <a:endParaRPr sz="3200" b="1" i="0" u="none" strike="noStrike" cap="none">
              <a:solidFill>
                <a:schemeClr val="lt1"/>
              </a:solidFill>
              <a:latin typeface="Assistant"/>
              <a:ea typeface="Assistant"/>
              <a:cs typeface="Assistant"/>
              <a:sym typeface="Assistant"/>
            </a:endParaRPr>
          </a:p>
        </p:txBody>
      </p:sp>
      <p:sp>
        <p:nvSpPr>
          <p:cNvPr id="425" name="Google Shape;425;p21"/>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21</a:t>
            </a:r>
            <a:endParaRPr sz="1600" b="1" i="0" u="none" strike="noStrike" cap="none">
              <a:solidFill>
                <a:srgbClr val="342D29"/>
              </a:solidFill>
              <a:latin typeface="Assistant"/>
              <a:ea typeface="Assistant"/>
              <a:cs typeface="Assistant"/>
              <a:sym typeface="Assistant"/>
            </a:endParaRPr>
          </a:p>
        </p:txBody>
      </p:sp>
      <p:sp>
        <p:nvSpPr>
          <p:cNvPr id="426" name="Google Shape;426;p21"/>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7" name="Google Shape;427;p21"/>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428" name="Google Shape;428;p21"/>
          <p:cNvPicPr preferRelativeResize="0"/>
          <p:nvPr/>
        </p:nvPicPr>
        <p:blipFill rotWithShape="1">
          <a:blip r:embed="rId4">
            <a:alphaModFix/>
          </a:blip>
          <a:srcRect/>
          <a:stretch/>
        </p:blipFill>
        <p:spPr>
          <a:xfrm>
            <a:off x="6045200" y="1239943"/>
            <a:ext cx="5365750" cy="3987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2"/>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2"/>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22"/>
          <p:cNvSpPr txBox="1"/>
          <p:nvPr/>
        </p:nvSpPr>
        <p:spPr>
          <a:xfrm>
            <a:off x="1803400" y="1454101"/>
            <a:ext cx="3708400" cy="584006"/>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Sharing session</a:t>
            </a:r>
            <a:endParaRPr sz="3200" b="1" i="0" u="none" strike="noStrike" cap="none">
              <a:solidFill>
                <a:schemeClr val="lt1"/>
              </a:solidFill>
              <a:latin typeface="Assistant"/>
              <a:ea typeface="Assistant"/>
              <a:cs typeface="Assistant"/>
              <a:sym typeface="Assistant"/>
            </a:endParaRPr>
          </a:p>
        </p:txBody>
      </p:sp>
      <p:sp>
        <p:nvSpPr>
          <p:cNvPr id="437" name="Google Shape;437;p22"/>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22</a:t>
            </a:r>
            <a:endParaRPr sz="1600" b="1" i="0" u="none" strike="noStrike" cap="none">
              <a:solidFill>
                <a:srgbClr val="342D29"/>
              </a:solidFill>
              <a:latin typeface="Assistant"/>
              <a:ea typeface="Assistant"/>
              <a:cs typeface="Assistant"/>
              <a:sym typeface="Assistant"/>
            </a:endParaRPr>
          </a:p>
        </p:txBody>
      </p:sp>
      <p:sp>
        <p:nvSpPr>
          <p:cNvPr id="438" name="Google Shape;438;p22"/>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9" name="Google Shape;439;p22"/>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440" name="Google Shape;440;p22"/>
          <p:cNvPicPr preferRelativeResize="0"/>
          <p:nvPr/>
        </p:nvPicPr>
        <p:blipFill rotWithShape="1">
          <a:blip r:embed="rId4">
            <a:alphaModFix/>
          </a:blip>
          <a:srcRect/>
          <a:stretch/>
        </p:blipFill>
        <p:spPr>
          <a:xfrm>
            <a:off x="6707093" y="1307927"/>
            <a:ext cx="4566481" cy="38518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3"/>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23"/>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3"/>
          <p:cNvSpPr txBox="1"/>
          <p:nvPr/>
        </p:nvSpPr>
        <p:spPr>
          <a:xfrm>
            <a:off x="1803400" y="1454101"/>
            <a:ext cx="3708400" cy="584006"/>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Wrap up session</a:t>
            </a:r>
            <a:endParaRPr sz="3200" b="1" i="0" u="none" strike="noStrike" cap="none">
              <a:solidFill>
                <a:schemeClr val="lt1"/>
              </a:solidFill>
              <a:latin typeface="Assistant"/>
              <a:ea typeface="Assistant"/>
              <a:cs typeface="Assistant"/>
              <a:sym typeface="Assistant"/>
            </a:endParaRPr>
          </a:p>
        </p:txBody>
      </p:sp>
      <p:sp>
        <p:nvSpPr>
          <p:cNvPr id="449" name="Google Shape;449;p23"/>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23</a:t>
            </a:r>
            <a:endParaRPr sz="1600" b="1" i="0" u="none" strike="noStrike" cap="none">
              <a:solidFill>
                <a:srgbClr val="342D29"/>
              </a:solidFill>
              <a:latin typeface="Assistant"/>
              <a:ea typeface="Assistant"/>
              <a:cs typeface="Assistant"/>
              <a:sym typeface="Assistant"/>
            </a:endParaRPr>
          </a:p>
        </p:txBody>
      </p:sp>
      <p:sp>
        <p:nvSpPr>
          <p:cNvPr id="450" name="Google Shape;450;p23"/>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51" name="Google Shape;451;p23"/>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452" name="Google Shape;452;p23"/>
          <p:cNvPicPr preferRelativeResize="0"/>
          <p:nvPr/>
        </p:nvPicPr>
        <p:blipFill rotWithShape="1">
          <a:blip r:embed="rId4">
            <a:alphaModFix/>
          </a:blip>
          <a:srcRect/>
          <a:stretch/>
        </p:blipFill>
        <p:spPr>
          <a:xfrm>
            <a:off x="6299200" y="1131455"/>
            <a:ext cx="4854893" cy="392314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4"/>
          <p:cNvSpPr/>
          <p:nvPr/>
        </p:nvSpPr>
        <p:spPr>
          <a:xfrm>
            <a:off x="9245600" y="0"/>
            <a:ext cx="2946400" cy="68961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24"/>
          <p:cNvSpPr/>
          <p:nvPr/>
        </p:nvSpPr>
        <p:spPr>
          <a:xfrm>
            <a:off x="5456599"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4"/>
          <p:cNvSpPr txBox="1"/>
          <p:nvPr/>
        </p:nvSpPr>
        <p:spPr>
          <a:xfrm>
            <a:off x="685800" y="660400"/>
            <a:ext cx="7145252" cy="345159"/>
          </a:xfrm>
          <a:prstGeom prst="rect">
            <a:avLst/>
          </a:prstGeom>
          <a:noFill/>
          <a:ln>
            <a:noFill/>
          </a:ln>
        </p:spPr>
        <p:txBody>
          <a:bodyPr spcFirstLastPara="1" wrap="square" lIns="0" tIns="0" rIns="0" bIns="0" anchor="t" anchorCtr="0">
            <a:noAutofit/>
          </a:bodyPr>
          <a:lstStyle/>
          <a:p>
            <a:pPr marL="0" marR="0" lvl="0" indent="0" algn="l" rtl="0">
              <a:lnSpc>
                <a:spcPct val="129994"/>
              </a:lnSpc>
              <a:spcBef>
                <a:spcPts val="0"/>
              </a:spcBef>
              <a:spcAft>
                <a:spcPts val="0"/>
              </a:spcAft>
              <a:buClr>
                <a:srgbClr val="000000"/>
              </a:buClr>
              <a:buSzPts val="2267"/>
              <a:buFont typeface="Arial"/>
              <a:buNone/>
            </a:pPr>
            <a:endParaRPr sz="2267" b="1" i="0" u="none" strike="noStrike" cap="none">
              <a:solidFill>
                <a:srgbClr val="342D29"/>
              </a:solidFill>
              <a:latin typeface="Assistant"/>
              <a:ea typeface="Assistant"/>
              <a:cs typeface="Assistant"/>
              <a:sym typeface="Assistant"/>
            </a:endParaRPr>
          </a:p>
        </p:txBody>
      </p:sp>
      <p:pic>
        <p:nvPicPr>
          <p:cNvPr id="460" name="Google Shape;460;p24"/>
          <p:cNvPicPr preferRelativeResize="0"/>
          <p:nvPr/>
        </p:nvPicPr>
        <p:blipFill rotWithShape="1">
          <a:blip r:embed="rId3">
            <a:alphaModFix/>
          </a:blip>
          <a:srcRect/>
          <a:stretch/>
        </p:blipFill>
        <p:spPr>
          <a:xfrm>
            <a:off x="186249" y="5772844"/>
            <a:ext cx="1705317" cy="833426"/>
          </a:xfrm>
          <a:prstGeom prst="rect">
            <a:avLst/>
          </a:prstGeom>
          <a:noFill/>
          <a:ln>
            <a:noFill/>
          </a:ln>
        </p:spPr>
      </p:pic>
      <p:sp>
        <p:nvSpPr>
          <p:cNvPr id="461" name="Google Shape;461;p24"/>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chemeClr val="lt1"/>
                </a:solidFill>
                <a:latin typeface="Assistant"/>
                <a:ea typeface="Assistant"/>
                <a:cs typeface="Assistant"/>
                <a:sym typeface="Assistant"/>
              </a:rPr>
              <a:t>24</a:t>
            </a:r>
            <a:endParaRPr sz="1600" b="1" i="0" u="none" strike="noStrike" cap="none">
              <a:solidFill>
                <a:schemeClr val="lt1"/>
              </a:solidFill>
              <a:latin typeface="Assistant"/>
              <a:ea typeface="Assistant"/>
              <a:cs typeface="Assistant"/>
              <a:sym typeface="Assistant"/>
            </a:endParaRPr>
          </a:p>
        </p:txBody>
      </p:sp>
      <p:pic>
        <p:nvPicPr>
          <p:cNvPr id="462" name="Google Shape;462;p24"/>
          <p:cNvPicPr preferRelativeResize="0"/>
          <p:nvPr/>
        </p:nvPicPr>
        <p:blipFill rotWithShape="1">
          <a:blip r:embed="rId4">
            <a:alphaModFix/>
          </a:blip>
          <a:srcRect/>
          <a:stretch/>
        </p:blipFill>
        <p:spPr>
          <a:xfrm>
            <a:off x="1878504" y="1485419"/>
            <a:ext cx="2759587" cy="1835233"/>
          </a:xfrm>
          <a:prstGeom prst="rect">
            <a:avLst/>
          </a:prstGeom>
          <a:noFill/>
          <a:ln>
            <a:noFill/>
          </a:ln>
        </p:spPr>
      </p:pic>
      <p:pic>
        <p:nvPicPr>
          <p:cNvPr id="463" name="Google Shape;463;p24"/>
          <p:cNvPicPr preferRelativeResize="0"/>
          <p:nvPr/>
        </p:nvPicPr>
        <p:blipFill rotWithShape="1">
          <a:blip r:embed="rId5">
            <a:alphaModFix/>
          </a:blip>
          <a:srcRect/>
          <a:stretch/>
        </p:blipFill>
        <p:spPr>
          <a:xfrm>
            <a:off x="4384615" y="2215575"/>
            <a:ext cx="3011631" cy="268953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622800" y="6153150"/>
            <a:ext cx="6121400" cy="19050"/>
          </a:xfrm>
          <a:prstGeom prst="rect">
            <a:avLst/>
          </a:prstGeom>
          <a:solidFill>
            <a:srgbClr val="B2ACA7"/>
          </a:solidFill>
        </p:spPr>
      </p:sp>
      <p:sp>
        <p:nvSpPr>
          <p:cNvPr id="12" name="TextBox 12"/>
          <p:cNvSpPr txBox="1"/>
          <p:nvPr/>
        </p:nvSpPr>
        <p:spPr>
          <a:xfrm>
            <a:off x="11034892" y="6042347"/>
            <a:ext cx="465252" cy="243656"/>
          </a:xfrm>
          <a:prstGeom prst="rect">
            <a:avLst/>
          </a:prstGeom>
        </p:spPr>
        <p:txBody>
          <a:bodyPr lIns="0" tIns="0" rIns="0" bIns="0" rtlCol="0" anchor="t">
            <a:spAutoFit/>
          </a:bodyPr>
          <a:lstStyle/>
          <a:p>
            <a:pPr marL="0" marR="0" lvl="0" indent="0" algn="r" defTabSz="609630" rtl="0" eaLnBrk="1" fontAlgn="auto" latinLnBrk="0" hangingPunct="1">
              <a:lnSpc>
                <a:spcPts val="1919"/>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342D29"/>
                </a:solidFill>
                <a:effectLst/>
                <a:uLnTx/>
                <a:uFillTx/>
                <a:latin typeface="Assistant Bold Bold"/>
                <a:ea typeface="+mn-ea"/>
                <a:cs typeface="+mn-cs"/>
              </a:rPr>
              <a:t>03</a:t>
            </a:r>
            <a:endParaRPr kumimoji="0" lang="en-US" sz="1600" b="1" i="0" u="none" strike="noStrike" kern="1200" cap="none" spc="0" normalizeH="0" baseline="0" noProof="0" dirty="0">
              <a:ln>
                <a:noFill/>
              </a:ln>
              <a:solidFill>
                <a:srgbClr val="342D29"/>
              </a:solidFill>
              <a:effectLst/>
              <a:uLnTx/>
              <a:uFillTx/>
              <a:latin typeface="Assistant Bold Bold"/>
              <a:ea typeface="+mn-ea"/>
              <a:cs typeface="+mn-cs"/>
            </a:endParaRPr>
          </a:p>
        </p:txBody>
      </p:sp>
      <p:sp>
        <p:nvSpPr>
          <p:cNvPr id="14" name="AutoShape 14"/>
          <p:cNvSpPr/>
          <p:nvPr/>
        </p:nvSpPr>
        <p:spPr>
          <a:xfrm>
            <a:off x="740630" y="3233843"/>
            <a:ext cx="131641" cy="1270000"/>
          </a:xfrm>
          <a:prstGeom prst="rect">
            <a:avLst/>
          </a:prstGeom>
          <a:solidFill>
            <a:srgbClr val="0D8EA2"/>
          </a:solidFill>
        </p:spPr>
      </p:sp>
      <p:pic>
        <p:nvPicPr>
          <p:cNvPr id="15" name="Picture 8"/>
          <p:cNvPicPr>
            <a:picLocks noChangeAspect="1"/>
          </p:cNvPicPr>
          <p:nvPr/>
        </p:nvPicPr>
        <p:blipFill>
          <a:blip r:embed="rId3"/>
          <a:srcRect/>
          <a:stretch>
            <a:fillRect/>
          </a:stretch>
        </p:blipFill>
        <p:spPr>
          <a:xfrm>
            <a:off x="3157" y="350077"/>
            <a:ext cx="1622443" cy="792923"/>
          </a:xfrm>
          <a:prstGeom prst="rect">
            <a:avLst/>
          </a:prstGeom>
        </p:spPr>
      </p:pic>
      <p:sp>
        <p:nvSpPr>
          <p:cNvPr id="3" name="Google Shape;188;p11">
            <a:extLst>
              <a:ext uri="{FF2B5EF4-FFF2-40B4-BE49-F238E27FC236}">
                <a16:creationId xmlns:a16="http://schemas.microsoft.com/office/drawing/2014/main" id="{8CC38D6F-2495-44FF-80B9-BE8BDF791B28}"/>
              </a:ext>
            </a:extLst>
          </p:cNvPr>
          <p:cNvSpPr txBox="1">
            <a:spLocks/>
          </p:cNvSpPr>
          <p:nvPr/>
        </p:nvSpPr>
        <p:spPr>
          <a:xfrm>
            <a:off x="1847529" y="225519"/>
            <a:ext cx="7245671" cy="600075"/>
          </a:xfrm>
          <a:prstGeom prst="rect">
            <a:avLst/>
          </a:prstGeom>
          <a:noFill/>
          <a:ln>
            <a:noFill/>
          </a:ln>
        </p:spPr>
        <p:txBody>
          <a:bodyPr spcFirstLastPara="1" vert="horz" wrap="square" lIns="0" tIns="45700" rIns="0"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pl-PL" sz="2933" b="1" i="0" u="none" strike="noStrike" kern="1200" cap="none" spc="0" normalizeH="0" baseline="0" noProof="0" dirty="0">
                <a:ln>
                  <a:noFill/>
                </a:ln>
                <a:solidFill>
                  <a:prstClr val="black"/>
                </a:solidFill>
                <a:effectLst/>
                <a:uLnTx/>
                <a:uFillTx/>
                <a:latin typeface="Calibri"/>
                <a:ea typeface="+mj-ea"/>
                <a:cs typeface="+mj-cs"/>
              </a:rPr>
              <a:t>Agenda</a:t>
            </a:r>
          </a:p>
        </p:txBody>
      </p:sp>
      <p:graphicFrame>
        <p:nvGraphicFramePr>
          <p:cNvPr id="4" name="Tabela 18">
            <a:extLst>
              <a:ext uri="{FF2B5EF4-FFF2-40B4-BE49-F238E27FC236}">
                <a16:creationId xmlns:a16="http://schemas.microsoft.com/office/drawing/2014/main" id="{E3573529-A2F1-4BEB-BD69-149594C5609B}"/>
              </a:ext>
            </a:extLst>
          </p:cNvPr>
          <p:cNvGraphicFramePr>
            <a:graphicFrameLocks noGrp="1"/>
          </p:cNvGraphicFramePr>
          <p:nvPr/>
        </p:nvGraphicFramePr>
        <p:xfrm>
          <a:off x="974957" y="1071846"/>
          <a:ext cx="11033356" cy="4875060"/>
        </p:xfrm>
        <a:graphic>
          <a:graphicData uri="http://schemas.openxmlformats.org/drawingml/2006/table">
            <a:tbl>
              <a:tblPr firstRow="1" bandRow="1">
                <a:tableStyleId>{00A15C55-8517-42AA-B614-E9B94910E393}</a:tableStyleId>
              </a:tblPr>
              <a:tblGrid>
                <a:gridCol w="1574477">
                  <a:extLst>
                    <a:ext uri="{9D8B030D-6E8A-4147-A177-3AD203B41FA5}">
                      <a16:colId xmlns:a16="http://schemas.microsoft.com/office/drawing/2014/main" val="1624446162"/>
                    </a:ext>
                  </a:extLst>
                </a:gridCol>
                <a:gridCol w="1574477">
                  <a:extLst>
                    <a:ext uri="{9D8B030D-6E8A-4147-A177-3AD203B41FA5}">
                      <a16:colId xmlns:a16="http://schemas.microsoft.com/office/drawing/2014/main" val="463268865"/>
                    </a:ext>
                  </a:extLst>
                </a:gridCol>
                <a:gridCol w="1574477">
                  <a:extLst>
                    <a:ext uri="{9D8B030D-6E8A-4147-A177-3AD203B41FA5}">
                      <a16:colId xmlns:a16="http://schemas.microsoft.com/office/drawing/2014/main" val="3215415579"/>
                    </a:ext>
                  </a:extLst>
                </a:gridCol>
                <a:gridCol w="6309925">
                  <a:extLst>
                    <a:ext uri="{9D8B030D-6E8A-4147-A177-3AD203B41FA5}">
                      <a16:colId xmlns:a16="http://schemas.microsoft.com/office/drawing/2014/main" val="2252396627"/>
                    </a:ext>
                  </a:extLst>
                </a:gridCol>
              </a:tblGrid>
              <a:tr h="420383">
                <a:tc gridSpan="4">
                  <a:txBody>
                    <a:bodyPr/>
                    <a:lstStyle/>
                    <a:p>
                      <a:r>
                        <a:rPr lang="pl-PL" sz="2400" dirty="0"/>
                        <a:t>DAY 3</a:t>
                      </a:r>
                    </a:p>
                  </a:txBody>
                  <a:tcPr marL="60960" marR="60960" marT="30480" marB="30480"/>
                </a:tc>
                <a:tc hMerge="1">
                  <a:txBody>
                    <a:bodyPr/>
                    <a:lstStyle/>
                    <a:p>
                      <a:endParaRPr lang="pl-PL"/>
                    </a:p>
                  </a:txBody>
                  <a:tcPr/>
                </a:tc>
                <a:tc hMerge="1">
                  <a:txBody>
                    <a:bodyPr/>
                    <a:lstStyle/>
                    <a:p>
                      <a:endParaRPr lang="pl-PL"/>
                    </a:p>
                  </a:txBody>
                  <a:tcPr/>
                </a:tc>
                <a:tc hMerge="1">
                  <a:txBody>
                    <a:bodyPr/>
                    <a:lstStyle/>
                    <a:p>
                      <a:endParaRPr lang="pl-PL" dirty="0"/>
                    </a:p>
                  </a:txBody>
                  <a:tcPr/>
                </a:tc>
                <a:extLst>
                  <a:ext uri="{0D108BD9-81ED-4DB2-BD59-A6C34878D82A}">
                    <a16:rowId xmlns:a16="http://schemas.microsoft.com/office/drawing/2014/main" val="3889210433"/>
                  </a:ext>
                </a:extLst>
              </a:tr>
              <a:tr h="342180">
                <a:tc>
                  <a:txBody>
                    <a:bodyPr/>
                    <a:lstStyle/>
                    <a:p>
                      <a:r>
                        <a:rPr lang="pl-PL" sz="1800" dirty="0"/>
                        <a:t>8:00 (EU)</a:t>
                      </a:r>
                    </a:p>
                  </a:txBody>
                  <a:tcPr marL="60960" marR="60960" marT="30480" marB="30480"/>
                </a:tc>
                <a:tc>
                  <a:txBody>
                    <a:bodyPr/>
                    <a:lstStyle/>
                    <a:p>
                      <a:r>
                        <a:rPr lang="pl-PL" sz="1800" dirty="0"/>
                        <a:t>12:30 (MMR)</a:t>
                      </a:r>
                    </a:p>
                  </a:txBody>
                  <a:tcPr marL="60960" marR="60960" marT="30480" marB="30480"/>
                </a:tc>
                <a:tc>
                  <a:txBody>
                    <a:bodyPr/>
                    <a:lstStyle/>
                    <a:p>
                      <a:r>
                        <a:rPr lang="pl-PL" sz="1800" dirty="0"/>
                        <a:t>13:00 (THA)</a:t>
                      </a:r>
                    </a:p>
                  </a:txBody>
                  <a:tcPr marL="60960" marR="60960" marT="30480" marB="30480"/>
                </a:tc>
                <a:tc>
                  <a:txBody>
                    <a:bodyPr/>
                    <a:lstStyle/>
                    <a:p>
                      <a:r>
                        <a:rPr lang="pl-PL" sz="1800" b="0" i="0" u="none" strike="noStrike" kern="1200" dirty="0" err="1">
                          <a:solidFill>
                            <a:schemeClr val="dk1"/>
                          </a:solidFill>
                          <a:effectLst/>
                          <a:latin typeface="+mn-lt"/>
                          <a:ea typeface="+mn-ea"/>
                          <a:cs typeface="+mn-cs"/>
                        </a:rPr>
                        <a:t>Introduction</a:t>
                      </a:r>
                      <a:r>
                        <a:rPr lang="pl-PL" sz="1800" b="0" i="0" u="none" strike="noStrike" kern="1200" dirty="0">
                          <a:solidFill>
                            <a:schemeClr val="dk1"/>
                          </a:solidFill>
                          <a:effectLst/>
                          <a:latin typeface="+mn-lt"/>
                          <a:ea typeface="+mn-ea"/>
                          <a:cs typeface="+mn-cs"/>
                        </a:rPr>
                        <a:t> to SE </a:t>
                      </a:r>
                      <a:r>
                        <a:rPr lang="pl-PL" sz="1800" b="0" i="0" u="none" strike="noStrike" kern="1200" dirty="0" err="1">
                          <a:solidFill>
                            <a:schemeClr val="dk1"/>
                          </a:solidFill>
                          <a:effectLst/>
                          <a:latin typeface="+mn-lt"/>
                          <a:ea typeface="+mn-ea"/>
                          <a:cs typeface="+mn-cs"/>
                        </a:rPr>
                        <a:t>logic</a:t>
                      </a:r>
                      <a:endParaRPr lang="pl-PL" sz="1800" dirty="0"/>
                    </a:p>
                  </a:txBody>
                  <a:tcPr marL="60960" marR="60960" marT="30480" marB="30480"/>
                </a:tc>
                <a:extLst>
                  <a:ext uri="{0D108BD9-81ED-4DB2-BD59-A6C34878D82A}">
                    <a16:rowId xmlns:a16="http://schemas.microsoft.com/office/drawing/2014/main" val="911398245"/>
                  </a:ext>
                </a:extLst>
              </a:tr>
              <a:tr h="342180">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pl-PL" sz="1800" dirty="0"/>
                        <a:t>8:15 (EU)</a:t>
                      </a:r>
                    </a:p>
                  </a:txBody>
                  <a:tcPr marL="60960" marR="60960" marT="30480" marB="30480"/>
                </a:tc>
                <a:tc>
                  <a:txBody>
                    <a:bodyPr/>
                    <a:lstStyle/>
                    <a:p>
                      <a:r>
                        <a:rPr lang="pl-PL" sz="1800" dirty="0"/>
                        <a:t>12:45 (MMR)</a:t>
                      </a:r>
                    </a:p>
                  </a:txBody>
                  <a:tcPr marL="60960" marR="60960" marT="30480" marB="30480"/>
                </a:tc>
                <a:tc>
                  <a:txBody>
                    <a:bodyPr/>
                    <a:lstStyle/>
                    <a:p>
                      <a:r>
                        <a:rPr lang="pl-PL" sz="1800" dirty="0"/>
                        <a:t>13:15 (THA)</a:t>
                      </a:r>
                    </a:p>
                  </a:txBody>
                  <a:tcPr marL="60960" marR="60960" marT="30480" marB="30480"/>
                </a:tc>
                <a:tc>
                  <a:txBody>
                    <a:bodyPr/>
                    <a:lstStyle/>
                    <a:p>
                      <a:r>
                        <a:rPr lang="pl-PL" sz="1800" b="0" i="0" u="none" strike="noStrike" kern="1200" dirty="0" err="1">
                          <a:solidFill>
                            <a:schemeClr val="dk1"/>
                          </a:solidFill>
                          <a:effectLst/>
                          <a:latin typeface="+mn-lt"/>
                          <a:ea typeface="+mn-ea"/>
                          <a:cs typeface="+mn-cs"/>
                        </a:rPr>
                        <a:t>Delancey</a:t>
                      </a:r>
                      <a:r>
                        <a:rPr lang="pl-PL" sz="1800" b="0" i="0" u="none" strike="noStrike" kern="1200" dirty="0">
                          <a:solidFill>
                            <a:schemeClr val="dk1"/>
                          </a:solidFill>
                          <a:effectLst/>
                          <a:latin typeface="+mn-lt"/>
                          <a:ea typeface="+mn-ea"/>
                          <a:cs typeface="+mn-cs"/>
                        </a:rPr>
                        <a:t> </a:t>
                      </a:r>
                      <a:r>
                        <a:rPr lang="pl-PL" sz="1800" b="0" i="0" u="none" strike="noStrike" kern="1200" dirty="0" err="1">
                          <a:solidFill>
                            <a:schemeClr val="dk1"/>
                          </a:solidFill>
                          <a:effectLst/>
                          <a:latin typeface="+mn-lt"/>
                          <a:ea typeface="+mn-ea"/>
                          <a:cs typeface="+mn-cs"/>
                        </a:rPr>
                        <a:t>Street</a:t>
                      </a:r>
                      <a:r>
                        <a:rPr lang="pl-PL" sz="1800" b="0" i="0" u="none" strike="noStrike" kern="1200" dirty="0">
                          <a:solidFill>
                            <a:schemeClr val="dk1"/>
                          </a:solidFill>
                          <a:effectLst/>
                          <a:latin typeface="+mn-lt"/>
                          <a:ea typeface="+mn-ea"/>
                          <a:cs typeface="+mn-cs"/>
                        </a:rPr>
                        <a:t> Foundation</a:t>
                      </a:r>
                      <a:endParaRPr lang="pl-PL" sz="1800" dirty="0"/>
                    </a:p>
                  </a:txBody>
                  <a:tcPr marL="60960" marR="60960" marT="30480" marB="30480"/>
                </a:tc>
                <a:extLst>
                  <a:ext uri="{0D108BD9-81ED-4DB2-BD59-A6C34878D82A}">
                    <a16:rowId xmlns:a16="http://schemas.microsoft.com/office/drawing/2014/main" val="1664451284"/>
                  </a:ext>
                </a:extLst>
              </a:tr>
              <a:tr h="342180">
                <a:tc>
                  <a:txBody>
                    <a:bodyPr/>
                    <a:lstStyle/>
                    <a:p>
                      <a:r>
                        <a:rPr lang="pl-PL" sz="1800" dirty="0"/>
                        <a:t>8:35 (EU)</a:t>
                      </a:r>
                    </a:p>
                  </a:txBody>
                  <a:tcPr marL="60960" marR="60960" marT="30480" marB="30480"/>
                </a:tc>
                <a:tc>
                  <a:txBody>
                    <a:bodyPr/>
                    <a:lstStyle/>
                    <a:p>
                      <a:r>
                        <a:rPr lang="pl-PL" sz="1800" dirty="0"/>
                        <a:t>13:05 (MMR)</a:t>
                      </a:r>
                    </a:p>
                  </a:txBody>
                  <a:tcPr marL="60960" marR="60960" marT="30480" marB="30480"/>
                </a:tc>
                <a:tc>
                  <a:txBody>
                    <a:bodyPr/>
                    <a:lstStyle/>
                    <a:p>
                      <a:r>
                        <a:rPr lang="pl-PL" sz="1800" dirty="0"/>
                        <a:t>13:35 (THA)</a:t>
                      </a:r>
                    </a:p>
                  </a:txBody>
                  <a:tcPr marL="60960" marR="60960" marT="30480" marB="30480"/>
                </a:tc>
                <a:tc>
                  <a:txBody>
                    <a:bodyPr/>
                    <a:lstStyle/>
                    <a:p>
                      <a:r>
                        <a:rPr lang="pl-PL" sz="1800" b="0" u="none" strike="noStrike" kern="1200" dirty="0" err="1">
                          <a:solidFill>
                            <a:schemeClr val="dk1"/>
                          </a:solidFill>
                          <a:effectLst/>
                        </a:rPr>
                        <a:t>Introduction</a:t>
                      </a:r>
                      <a:r>
                        <a:rPr lang="pl-PL" sz="1800" b="0" u="none" strike="noStrike" kern="1200" dirty="0">
                          <a:solidFill>
                            <a:schemeClr val="dk1"/>
                          </a:solidFill>
                          <a:effectLst/>
                        </a:rPr>
                        <a:t> to </a:t>
                      </a:r>
                      <a:r>
                        <a:rPr lang="pl-PL" sz="1800" b="0" u="none" strike="noStrike" kern="1200" dirty="0" err="1">
                          <a:solidFill>
                            <a:schemeClr val="dk1"/>
                          </a:solidFill>
                          <a:effectLst/>
                        </a:rPr>
                        <a:t>canvas</a:t>
                      </a:r>
                      <a:endParaRPr lang="pl-PL" sz="1800" dirty="0"/>
                    </a:p>
                  </a:txBody>
                  <a:tcPr marL="60960" marR="60960" marT="30480" marB="30480"/>
                </a:tc>
                <a:extLst>
                  <a:ext uri="{0D108BD9-81ED-4DB2-BD59-A6C34878D82A}">
                    <a16:rowId xmlns:a16="http://schemas.microsoft.com/office/drawing/2014/main" val="3787719189"/>
                  </a:ext>
                </a:extLst>
              </a:tr>
              <a:tr h="342180">
                <a:tc>
                  <a:txBody>
                    <a:bodyPr/>
                    <a:lstStyle/>
                    <a:p>
                      <a:r>
                        <a:rPr lang="pl-PL" sz="1800" dirty="0"/>
                        <a:t>8:55 (EU)</a:t>
                      </a:r>
                    </a:p>
                  </a:txBody>
                  <a:tcPr marL="60960" marR="60960" marT="30480" marB="30480"/>
                </a:tc>
                <a:tc>
                  <a:txBody>
                    <a:bodyPr/>
                    <a:lstStyle/>
                    <a:p>
                      <a:r>
                        <a:rPr lang="pl-PL" sz="1800" dirty="0"/>
                        <a:t>13:25 (MMR)</a:t>
                      </a:r>
                    </a:p>
                  </a:txBody>
                  <a:tcPr marL="60960" marR="60960" marT="30480" marB="30480"/>
                </a:tc>
                <a:tc>
                  <a:txBody>
                    <a:bodyPr/>
                    <a:lstStyle/>
                    <a:p>
                      <a:r>
                        <a:rPr lang="pl-PL" sz="1800" dirty="0"/>
                        <a:t>13:55 (THA)</a:t>
                      </a:r>
                    </a:p>
                  </a:txBody>
                  <a:tcPr marL="60960" marR="60960" marT="30480" marB="30480"/>
                </a:tc>
                <a:tc>
                  <a:txBody>
                    <a:bodyPr/>
                    <a:lstStyle/>
                    <a:p>
                      <a:r>
                        <a:rPr lang="pl-PL" sz="1800" dirty="0"/>
                        <a:t>Break</a:t>
                      </a:r>
                    </a:p>
                  </a:txBody>
                  <a:tcPr marL="60960" marR="60960" marT="30480" marB="30480"/>
                </a:tc>
                <a:extLst>
                  <a:ext uri="{0D108BD9-81ED-4DB2-BD59-A6C34878D82A}">
                    <a16:rowId xmlns:a16="http://schemas.microsoft.com/office/drawing/2014/main" val="1133591324"/>
                  </a:ext>
                </a:extLst>
              </a:tr>
              <a:tr h="342180">
                <a:tc>
                  <a:txBody>
                    <a:bodyPr/>
                    <a:lstStyle/>
                    <a:p>
                      <a:r>
                        <a:rPr lang="pl-PL" sz="1800" dirty="0"/>
                        <a:t>9:10 (EU)</a:t>
                      </a:r>
                    </a:p>
                  </a:txBody>
                  <a:tcPr marL="60960" marR="60960" marT="30480" marB="30480"/>
                </a:tc>
                <a:tc>
                  <a:txBody>
                    <a:bodyPr/>
                    <a:lstStyle/>
                    <a:p>
                      <a:r>
                        <a:rPr lang="pl-PL" sz="1800" dirty="0"/>
                        <a:t>13:40 (MMR)</a:t>
                      </a:r>
                    </a:p>
                  </a:txBody>
                  <a:tcPr marL="60960" marR="60960" marT="30480" marB="30480"/>
                </a:tc>
                <a:tc>
                  <a:txBody>
                    <a:bodyPr/>
                    <a:lstStyle/>
                    <a:p>
                      <a:r>
                        <a:rPr lang="pl-PL" sz="1800" dirty="0"/>
                        <a:t>14:10 (THA)</a:t>
                      </a:r>
                    </a:p>
                  </a:txBody>
                  <a:tcPr marL="60960" marR="60960" marT="30480" marB="30480"/>
                </a:tc>
                <a:tc>
                  <a:txBody>
                    <a:bodyPr/>
                    <a:lstStyle/>
                    <a:p>
                      <a:r>
                        <a:rPr lang="pl-PL" sz="1800" b="0" i="0" u="none" strike="noStrike" kern="1200" dirty="0" err="1">
                          <a:solidFill>
                            <a:schemeClr val="dk1"/>
                          </a:solidFill>
                          <a:effectLst/>
                          <a:latin typeface="+mn-lt"/>
                          <a:ea typeface="+mn-ea"/>
                          <a:cs typeface="+mn-cs"/>
                        </a:rPr>
                        <a:t>Introduction</a:t>
                      </a:r>
                      <a:r>
                        <a:rPr lang="pl-PL" sz="1800" b="0" i="0" u="none" strike="noStrike" kern="1200" dirty="0">
                          <a:solidFill>
                            <a:schemeClr val="dk1"/>
                          </a:solidFill>
                          <a:effectLst/>
                          <a:latin typeface="+mn-lt"/>
                          <a:ea typeface="+mn-ea"/>
                          <a:cs typeface="+mn-cs"/>
                        </a:rPr>
                        <a:t> to </a:t>
                      </a:r>
                      <a:r>
                        <a:rPr lang="pl-PL" sz="1800" b="0" i="0" u="none" strike="noStrike" kern="1200" dirty="0" err="1">
                          <a:solidFill>
                            <a:schemeClr val="dk1"/>
                          </a:solidFill>
                          <a:effectLst/>
                          <a:latin typeface="+mn-lt"/>
                          <a:ea typeface="+mn-ea"/>
                          <a:cs typeface="+mn-cs"/>
                        </a:rPr>
                        <a:t>activity</a:t>
                      </a:r>
                      <a:endParaRPr lang="pl-PL" sz="1800" dirty="0"/>
                    </a:p>
                  </a:txBody>
                  <a:tcPr marL="60960" marR="60960" marT="30480" marB="30480"/>
                </a:tc>
                <a:extLst>
                  <a:ext uri="{0D108BD9-81ED-4DB2-BD59-A6C34878D82A}">
                    <a16:rowId xmlns:a16="http://schemas.microsoft.com/office/drawing/2014/main" val="425705569"/>
                  </a:ext>
                </a:extLst>
              </a:tr>
              <a:tr h="342180">
                <a:tc>
                  <a:txBody>
                    <a:bodyPr/>
                    <a:lstStyle/>
                    <a:p>
                      <a:r>
                        <a:rPr lang="pl-PL" sz="1800" dirty="0"/>
                        <a:t>9:15 (EU)</a:t>
                      </a:r>
                    </a:p>
                  </a:txBody>
                  <a:tcPr marL="60960" marR="60960" marT="30480" marB="30480"/>
                </a:tc>
                <a:tc>
                  <a:txBody>
                    <a:bodyPr/>
                    <a:lstStyle/>
                    <a:p>
                      <a:r>
                        <a:rPr lang="pl-PL" sz="1800" dirty="0"/>
                        <a:t>13:45 (MMR)</a:t>
                      </a:r>
                    </a:p>
                  </a:txBody>
                  <a:tcPr marL="60960" marR="60960" marT="30480" marB="30480"/>
                </a:tc>
                <a:tc>
                  <a:txBody>
                    <a:bodyPr/>
                    <a:lstStyle/>
                    <a:p>
                      <a:r>
                        <a:rPr lang="pl-PL" sz="1800" dirty="0"/>
                        <a:t>14:15 (THA)</a:t>
                      </a:r>
                    </a:p>
                  </a:txBody>
                  <a:tcPr marL="60960" marR="60960" marT="30480" marB="30480"/>
                </a:tc>
                <a:tc>
                  <a:txBody>
                    <a:bodyPr/>
                    <a:lstStyle/>
                    <a:p>
                      <a:r>
                        <a:rPr lang="pl-PL" sz="1800" b="0" i="0" u="none" strike="noStrike" kern="1200" dirty="0" err="1">
                          <a:solidFill>
                            <a:schemeClr val="dk1"/>
                          </a:solidFill>
                          <a:effectLst/>
                          <a:latin typeface="+mn-lt"/>
                          <a:ea typeface="+mn-ea"/>
                          <a:cs typeface="+mn-cs"/>
                        </a:rPr>
                        <a:t>Identifying</a:t>
                      </a:r>
                      <a:r>
                        <a:rPr lang="pl-PL" sz="1800" b="0" i="0" u="none" strike="noStrike" kern="1200" dirty="0">
                          <a:solidFill>
                            <a:schemeClr val="dk1"/>
                          </a:solidFill>
                          <a:effectLst/>
                          <a:latin typeface="+mn-lt"/>
                          <a:ea typeface="+mn-ea"/>
                          <a:cs typeface="+mn-cs"/>
                        </a:rPr>
                        <a:t> target </a:t>
                      </a:r>
                      <a:r>
                        <a:rPr lang="pl-PL" sz="1800" b="0" i="0" u="none" strike="noStrike" kern="1200" dirty="0" err="1">
                          <a:solidFill>
                            <a:schemeClr val="dk1"/>
                          </a:solidFill>
                          <a:effectLst/>
                          <a:latin typeface="+mn-lt"/>
                          <a:ea typeface="+mn-ea"/>
                          <a:cs typeface="+mn-cs"/>
                        </a:rPr>
                        <a:t>beneficiaries</a:t>
                      </a:r>
                      <a:endParaRPr lang="pl-PL" sz="1800" dirty="0"/>
                    </a:p>
                  </a:txBody>
                  <a:tcPr marL="60960" marR="60960" marT="30480" marB="30480"/>
                </a:tc>
                <a:extLst>
                  <a:ext uri="{0D108BD9-81ED-4DB2-BD59-A6C34878D82A}">
                    <a16:rowId xmlns:a16="http://schemas.microsoft.com/office/drawing/2014/main" val="4036564793"/>
                  </a:ext>
                </a:extLst>
              </a:tr>
              <a:tr h="342180">
                <a:tc>
                  <a:txBody>
                    <a:bodyPr/>
                    <a:lstStyle/>
                    <a:p>
                      <a:r>
                        <a:rPr lang="pl-PL" sz="1800" dirty="0"/>
                        <a:t>9:35 (EU)</a:t>
                      </a:r>
                    </a:p>
                  </a:txBody>
                  <a:tcPr marL="60960" marR="60960" marT="30480" marB="30480"/>
                </a:tc>
                <a:tc>
                  <a:txBody>
                    <a:bodyPr/>
                    <a:lstStyle/>
                    <a:p>
                      <a:r>
                        <a:rPr lang="pl-PL" sz="1800" dirty="0"/>
                        <a:t>14:05 (MMR)</a:t>
                      </a:r>
                    </a:p>
                  </a:txBody>
                  <a:tcPr marL="60960" marR="60960" marT="30480" marB="30480"/>
                </a:tc>
                <a:tc>
                  <a:txBody>
                    <a:bodyPr/>
                    <a:lstStyle/>
                    <a:p>
                      <a:r>
                        <a:rPr lang="pl-PL" sz="1800" dirty="0"/>
                        <a:t>14:35 (THA)</a:t>
                      </a:r>
                    </a:p>
                  </a:txBody>
                  <a:tcPr marL="60960" marR="60960" marT="30480" marB="30480"/>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pl-PL" sz="1800" dirty="0" err="1"/>
                        <a:t>Introduction</a:t>
                      </a:r>
                      <a:r>
                        <a:rPr lang="pl-PL" sz="1800" dirty="0"/>
                        <a:t> to </a:t>
                      </a:r>
                      <a:r>
                        <a:rPr lang="pl-PL" sz="1800" dirty="0" err="1"/>
                        <a:t>activity</a:t>
                      </a:r>
                      <a:endParaRPr lang="pl-PL" sz="1800" dirty="0"/>
                    </a:p>
                  </a:txBody>
                  <a:tcPr marL="60960" marR="60960" marT="30480" marB="30480"/>
                </a:tc>
                <a:extLst>
                  <a:ext uri="{0D108BD9-81ED-4DB2-BD59-A6C34878D82A}">
                    <a16:rowId xmlns:a16="http://schemas.microsoft.com/office/drawing/2014/main" val="1445196309"/>
                  </a:ext>
                </a:extLst>
              </a:tr>
              <a:tr h="342180">
                <a:tc>
                  <a:txBody>
                    <a:bodyPr/>
                    <a:lstStyle/>
                    <a:p>
                      <a:r>
                        <a:rPr lang="pl-PL" sz="1800" dirty="0"/>
                        <a:t>9:40 (EU)</a:t>
                      </a:r>
                    </a:p>
                  </a:txBody>
                  <a:tcPr marL="60960" marR="60960" marT="30480" marB="30480"/>
                </a:tc>
                <a:tc>
                  <a:txBody>
                    <a:bodyPr/>
                    <a:lstStyle/>
                    <a:p>
                      <a:r>
                        <a:rPr lang="pl-PL" sz="1800" dirty="0"/>
                        <a:t>14:10 (MMR)</a:t>
                      </a:r>
                    </a:p>
                  </a:txBody>
                  <a:tcPr marL="60960" marR="60960" marT="30480" marB="30480"/>
                </a:tc>
                <a:tc>
                  <a:txBody>
                    <a:bodyPr/>
                    <a:lstStyle/>
                    <a:p>
                      <a:r>
                        <a:rPr lang="pl-PL" sz="1800" dirty="0"/>
                        <a:t>14:40 (THA)</a:t>
                      </a:r>
                    </a:p>
                  </a:txBody>
                  <a:tcPr marL="60960" marR="60960" marT="30480" marB="30480"/>
                </a:tc>
                <a:tc>
                  <a:txBody>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dk1"/>
                          </a:solidFill>
                          <a:effectLst/>
                          <a:latin typeface="+mn-lt"/>
                          <a:ea typeface="+mn-ea"/>
                          <a:cs typeface="+mn-cs"/>
                        </a:rPr>
                        <a:t>Identifying and mapping commercial customer segments </a:t>
                      </a:r>
                      <a:endParaRPr lang="pl-PL" sz="1800" dirty="0"/>
                    </a:p>
                  </a:txBody>
                  <a:tcPr marL="60960" marR="60960" marT="30480" marB="30480"/>
                </a:tc>
                <a:extLst>
                  <a:ext uri="{0D108BD9-81ED-4DB2-BD59-A6C34878D82A}">
                    <a16:rowId xmlns:a16="http://schemas.microsoft.com/office/drawing/2014/main" val="2459385757"/>
                  </a:ext>
                </a:extLst>
              </a:tr>
              <a:tr h="342180">
                <a:tc>
                  <a:txBody>
                    <a:bodyPr/>
                    <a:lstStyle/>
                    <a:p>
                      <a:r>
                        <a:rPr lang="pl-PL" sz="1800" dirty="0"/>
                        <a:t>10:00 (EU)</a:t>
                      </a:r>
                    </a:p>
                  </a:txBody>
                  <a:tcPr marL="60960" marR="60960" marT="30480" marB="30480"/>
                </a:tc>
                <a:tc>
                  <a:txBody>
                    <a:bodyPr/>
                    <a:lstStyle/>
                    <a:p>
                      <a:r>
                        <a:rPr lang="pl-PL" sz="1800" dirty="0"/>
                        <a:t>14:30 (MMR)</a:t>
                      </a:r>
                    </a:p>
                  </a:txBody>
                  <a:tcPr marL="60960" marR="60960" marT="30480" marB="30480"/>
                </a:tc>
                <a:tc>
                  <a:txBody>
                    <a:bodyPr/>
                    <a:lstStyle/>
                    <a:p>
                      <a:r>
                        <a:rPr lang="pl-PL" sz="1800" dirty="0"/>
                        <a:t>15:00 (THA)</a:t>
                      </a:r>
                    </a:p>
                  </a:txBody>
                  <a:tcPr marL="60960" marR="60960" marT="30480" marB="30480"/>
                </a:tc>
                <a:tc>
                  <a:txBody>
                    <a:bodyPr/>
                    <a:lstStyle/>
                    <a:p>
                      <a:r>
                        <a:rPr lang="pl-PL" sz="1800" dirty="0" err="1"/>
                        <a:t>Introduction</a:t>
                      </a:r>
                      <a:r>
                        <a:rPr lang="pl-PL" sz="1800" dirty="0"/>
                        <a:t> to </a:t>
                      </a:r>
                      <a:r>
                        <a:rPr lang="pl-PL" sz="1800" dirty="0" err="1"/>
                        <a:t>activity</a:t>
                      </a:r>
                      <a:endParaRPr lang="pl-PL" sz="1800" dirty="0"/>
                    </a:p>
                  </a:txBody>
                  <a:tcPr marL="60960" marR="60960" marT="30480" marB="30480"/>
                </a:tc>
                <a:extLst>
                  <a:ext uri="{0D108BD9-81ED-4DB2-BD59-A6C34878D82A}">
                    <a16:rowId xmlns:a16="http://schemas.microsoft.com/office/drawing/2014/main" val="1888952589"/>
                  </a:ext>
                </a:extLst>
              </a:tr>
              <a:tr h="342180">
                <a:tc>
                  <a:txBody>
                    <a:bodyPr/>
                    <a:lstStyle/>
                    <a:p>
                      <a:r>
                        <a:rPr lang="pl-PL" sz="1800" dirty="0"/>
                        <a:t>10:05 (EU)</a:t>
                      </a:r>
                    </a:p>
                  </a:txBody>
                  <a:tcPr marL="60960" marR="60960" marT="30480" marB="30480"/>
                </a:tc>
                <a:tc>
                  <a:txBody>
                    <a:bodyPr/>
                    <a:lstStyle/>
                    <a:p>
                      <a:r>
                        <a:rPr lang="pl-PL" sz="1800" dirty="0"/>
                        <a:t>14:35 (MMR)</a:t>
                      </a:r>
                    </a:p>
                  </a:txBody>
                  <a:tcPr marL="60960" marR="60960" marT="30480" marB="30480"/>
                </a:tc>
                <a:tc>
                  <a:txBody>
                    <a:bodyPr/>
                    <a:lstStyle/>
                    <a:p>
                      <a:r>
                        <a:rPr lang="pl-PL" sz="1800" dirty="0"/>
                        <a:t>15:05 (THA)</a:t>
                      </a:r>
                    </a:p>
                  </a:txBody>
                  <a:tcPr marL="60960" marR="60960" marT="30480" marB="30480"/>
                </a:tc>
                <a:tc>
                  <a:txBody>
                    <a:bodyPr/>
                    <a:lstStyle/>
                    <a:p>
                      <a:r>
                        <a:rPr lang="pl-PL" sz="1800" dirty="0" err="1"/>
                        <a:t>Working</a:t>
                      </a:r>
                      <a:r>
                        <a:rPr lang="pl-PL" sz="1800" dirty="0"/>
                        <a:t> with </a:t>
                      </a:r>
                      <a:r>
                        <a:rPr lang="pl-PL" sz="1800" dirty="0" err="1"/>
                        <a:t>canvas</a:t>
                      </a:r>
                      <a:endParaRPr lang="pl-PL" sz="1800" dirty="0"/>
                    </a:p>
                  </a:txBody>
                  <a:tcPr marL="60960" marR="60960" marT="30480" marB="30480"/>
                </a:tc>
                <a:extLst>
                  <a:ext uri="{0D108BD9-81ED-4DB2-BD59-A6C34878D82A}">
                    <a16:rowId xmlns:a16="http://schemas.microsoft.com/office/drawing/2014/main" val="4205473944"/>
                  </a:ext>
                </a:extLst>
              </a:tr>
              <a:tr h="342180">
                <a:tc>
                  <a:txBody>
                    <a:bodyPr/>
                    <a:lstStyle/>
                    <a:p>
                      <a:r>
                        <a:rPr lang="pl-PL" sz="1800" dirty="0"/>
                        <a:t>10:35 (EU)</a:t>
                      </a:r>
                    </a:p>
                  </a:txBody>
                  <a:tcPr marL="60960" marR="60960" marT="30480" marB="30480"/>
                </a:tc>
                <a:tc>
                  <a:txBody>
                    <a:bodyPr/>
                    <a:lstStyle/>
                    <a:p>
                      <a:r>
                        <a:rPr lang="pl-PL" sz="1800" dirty="0"/>
                        <a:t>15:05 (MMR)</a:t>
                      </a:r>
                    </a:p>
                  </a:txBody>
                  <a:tcPr marL="60960" marR="60960" marT="30480" marB="30480"/>
                </a:tc>
                <a:tc>
                  <a:txBody>
                    <a:bodyPr/>
                    <a:lstStyle/>
                    <a:p>
                      <a:r>
                        <a:rPr lang="pl-PL" sz="1800" dirty="0"/>
                        <a:t>15:35 (THA)</a:t>
                      </a:r>
                    </a:p>
                  </a:txBody>
                  <a:tcPr marL="60960" marR="60960" marT="30480" marB="30480"/>
                </a:tc>
                <a:tc>
                  <a:txBody>
                    <a:bodyPr/>
                    <a:lstStyle/>
                    <a:p>
                      <a:r>
                        <a:rPr lang="pl-PL" sz="1800" dirty="0"/>
                        <a:t>Break</a:t>
                      </a:r>
                    </a:p>
                  </a:txBody>
                  <a:tcPr marL="60960" marR="60960" marT="30480" marB="30480"/>
                </a:tc>
                <a:extLst>
                  <a:ext uri="{0D108BD9-81ED-4DB2-BD59-A6C34878D82A}">
                    <a16:rowId xmlns:a16="http://schemas.microsoft.com/office/drawing/2014/main" val="992284045"/>
                  </a:ext>
                </a:extLst>
              </a:tr>
              <a:tr h="342180">
                <a:tc>
                  <a:txBody>
                    <a:bodyPr/>
                    <a:lstStyle/>
                    <a:p>
                      <a:r>
                        <a:rPr lang="pl-PL" sz="1800" dirty="0"/>
                        <a:t>10:45 (EU)</a:t>
                      </a:r>
                    </a:p>
                  </a:txBody>
                  <a:tcPr marL="60960" marR="60960" marT="30480" marB="30480"/>
                </a:tc>
                <a:tc>
                  <a:txBody>
                    <a:bodyPr/>
                    <a:lstStyle/>
                    <a:p>
                      <a:r>
                        <a:rPr lang="pl-PL" sz="1800" dirty="0"/>
                        <a:t>15:15 (MMR)</a:t>
                      </a:r>
                    </a:p>
                  </a:txBody>
                  <a:tcPr marL="60960" marR="60960" marT="30480" marB="30480"/>
                </a:tc>
                <a:tc>
                  <a:txBody>
                    <a:bodyPr/>
                    <a:lstStyle/>
                    <a:p>
                      <a:r>
                        <a:rPr lang="pl-PL" sz="1800" dirty="0"/>
                        <a:t>15:45 (THA)</a:t>
                      </a:r>
                    </a:p>
                  </a:txBody>
                  <a:tcPr marL="60960" marR="60960" marT="30480" marB="30480"/>
                </a:tc>
                <a:tc>
                  <a:txBody>
                    <a:bodyPr/>
                    <a:lstStyle/>
                    <a:p>
                      <a:r>
                        <a:rPr lang="pl-PL" sz="1800" dirty="0" err="1"/>
                        <a:t>Sharing</a:t>
                      </a:r>
                      <a:r>
                        <a:rPr lang="pl-PL" sz="1800" dirty="0"/>
                        <a:t> </a:t>
                      </a:r>
                      <a:r>
                        <a:rPr lang="pl-PL" sz="1800" dirty="0" err="1"/>
                        <a:t>session</a:t>
                      </a:r>
                      <a:r>
                        <a:rPr lang="pl-PL" sz="1800" dirty="0"/>
                        <a:t> </a:t>
                      </a:r>
                    </a:p>
                  </a:txBody>
                  <a:tcPr marL="60960" marR="60960" marT="30480" marB="30480"/>
                </a:tc>
                <a:extLst>
                  <a:ext uri="{0D108BD9-81ED-4DB2-BD59-A6C34878D82A}">
                    <a16:rowId xmlns:a16="http://schemas.microsoft.com/office/drawing/2014/main" val="1588375199"/>
                  </a:ext>
                </a:extLst>
              </a:tr>
              <a:tr h="342180">
                <a:tc>
                  <a:txBody>
                    <a:bodyPr/>
                    <a:lstStyle/>
                    <a:p>
                      <a:r>
                        <a:rPr lang="pl-PL" sz="1800" dirty="0"/>
                        <a:t>11:45 (EU)</a:t>
                      </a:r>
                    </a:p>
                  </a:txBody>
                  <a:tcPr marL="60960" marR="60960" marT="30480" marB="30480"/>
                </a:tc>
                <a:tc>
                  <a:txBody>
                    <a:bodyPr/>
                    <a:lstStyle/>
                    <a:p>
                      <a:r>
                        <a:rPr lang="pl-PL" sz="1800" dirty="0"/>
                        <a:t>16:15 (MMR)</a:t>
                      </a:r>
                    </a:p>
                  </a:txBody>
                  <a:tcPr marL="60960" marR="60960" marT="30480" marB="30480"/>
                </a:tc>
                <a:tc>
                  <a:txBody>
                    <a:bodyPr/>
                    <a:lstStyle/>
                    <a:p>
                      <a:r>
                        <a:rPr lang="pl-PL" sz="1800" dirty="0"/>
                        <a:t>16:45 (THA)</a:t>
                      </a:r>
                    </a:p>
                  </a:txBody>
                  <a:tcPr marL="60960" marR="60960" marT="30480" marB="30480"/>
                </a:tc>
                <a:tc>
                  <a:txBody>
                    <a:bodyPr/>
                    <a:lstStyle/>
                    <a:p>
                      <a:r>
                        <a:rPr lang="pl-PL" sz="1800" b="0" u="none" strike="noStrike" kern="1200" dirty="0" err="1">
                          <a:solidFill>
                            <a:schemeClr val="dk1"/>
                          </a:solidFill>
                          <a:effectLst/>
                        </a:rPr>
                        <a:t>Wrap</a:t>
                      </a:r>
                      <a:r>
                        <a:rPr lang="pl-PL" sz="1800" b="0" u="none" strike="noStrike" kern="1200" dirty="0">
                          <a:solidFill>
                            <a:schemeClr val="dk1"/>
                          </a:solidFill>
                          <a:effectLst/>
                        </a:rPr>
                        <a:t> </a:t>
                      </a:r>
                      <a:r>
                        <a:rPr lang="pl-PL" sz="1800" b="0" u="none" strike="noStrike" kern="1200" dirty="0" err="1">
                          <a:solidFill>
                            <a:schemeClr val="dk1"/>
                          </a:solidFill>
                          <a:effectLst/>
                        </a:rPr>
                        <a:t>up</a:t>
                      </a:r>
                      <a:r>
                        <a:rPr lang="pl-PL" sz="1800" b="0" u="none" strike="noStrike" kern="1200" dirty="0">
                          <a:solidFill>
                            <a:schemeClr val="dk1"/>
                          </a:solidFill>
                          <a:effectLst/>
                        </a:rPr>
                        <a:t> </a:t>
                      </a:r>
                      <a:r>
                        <a:rPr lang="pl-PL" sz="1800" b="0" u="none" strike="noStrike" kern="1200" dirty="0" err="1">
                          <a:solidFill>
                            <a:schemeClr val="dk1"/>
                          </a:solidFill>
                          <a:effectLst/>
                        </a:rPr>
                        <a:t>session</a:t>
                      </a:r>
                      <a:endParaRPr lang="pl-PL" sz="1800" dirty="0"/>
                    </a:p>
                  </a:txBody>
                  <a:tcPr marL="60960" marR="60960" marT="30480" marB="30480"/>
                </a:tc>
                <a:extLst>
                  <a:ext uri="{0D108BD9-81ED-4DB2-BD59-A6C34878D82A}">
                    <a16:rowId xmlns:a16="http://schemas.microsoft.com/office/drawing/2014/main" val="1424736793"/>
                  </a:ext>
                </a:extLst>
              </a:tr>
            </a:tbl>
          </a:graphicData>
        </a:graphic>
      </p:graphicFrame>
    </p:spTree>
    <p:extLst>
      <p:ext uri="{BB962C8B-B14F-4D97-AF65-F5344CB8AC3E}">
        <p14:creationId xmlns:p14="http://schemas.microsoft.com/office/powerpoint/2010/main" val="7420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4"/>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4"/>
          <p:cNvSpPr txBox="1"/>
          <p:nvPr/>
        </p:nvSpPr>
        <p:spPr>
          <a:xfrm>
            <a:off x="1879600" y="1752600"/>
            <a:ext cx="3708400" cy="1238031"/>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Introduction to SE logic</a:t>
            </a:r>
            <a:endParaRPr sz="3200" b="1" i="0" u="none" strike="noStrike" cap="none">
              <a:solidFill>
                <a:schemeClr val="lt1"/>
              </a:solidFill>
              <a:latin typeface="Assistant"/>
              <a:ea typeface="Assistant"/>
              <a:cs typeface="Assistant"/>
              <a:sym typeface="Assistant"/>
            </a:endParaRPr>
          </a:p>
        </p:txBody>
      </p:sp>
      <p:sp>
        <p:nvSpPr>
          <p:cNvPr id="202" name="Google Shape;202;p4"/>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04</a:t>
            </a:r>
            <a:endParaRPr sz="1600" b="1" i="0" u="none" strike="noStrike" cap="none">
              <a:solidFill>
                <a:srgbClr val="342D29"/>
              </a:solidFill>
              <a:latin typeface="Assistant"/>
              <a:ea typeface="Assistant"/>
              <a:cs typeface="Assistant"/>
              <a:sym typeface="Assistant"/>
            </a:endParaRPr>
          </a:p>
        </p:txBody>
      </p:sp>
      <p:sp>
        <p:nvSpPr>
          <p:cNvPr id="203" name="Google Shape;203;p4"/>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4" name="Google Shape;204;p4"/>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205" name="Google Shape;205;p4"/>
          <p:cNvPicPr preferRelativeResize="0"/>
          <p:nvPr/>
        </p:nvPicPr>
        <p:blipFill rotWithShape="1">
          <a:blip r:embed="rId4">
            <a:alphaModFix/>
          </a:blip>
          <a:srcRect/>
          <a:stretch/>
        </p:blipFill>
        <p:spPr>
          <a:xfrm>
            <a:off x="6425349" y="1752600"/>
            <a:ext cx="4848225" cy="322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txBox="1"/>
          <p:nvPr/>
        </p:nvSpPr>
        <p:spPr>
          <a:xfrm>
            <a:off x="1879600" y="1752600"/>
            <a:ext cx="3708400" cy="583942"/>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Social mission as constraint?</a:t>
            </a:r>
            <a:endParaRPr sz="3200" b="1" i="0" u="none" strike="noStrike" cap="none">
              <a:solidFill>
                <a:schemeClr val="lt1"/>
              </a:solidFill>
              <a:latin typeface="Assistant"/>
              <a:ea typeface="Assistant"/>
              <a:cs typeface="Assistant"/>
              <a:sym typeface="Assistant"/>
            </a:endParaRPr>
          </a:p>
          <a:p>
            <a:pPr marL="0" marR="0" lvl="0" indent="0" algn="l" rtl="0">
              <a:lnSpc>
                <a:spcPct val="160000"/>
              </a:lnSpc>
              <a:spcBef>
                <a:spcPts val="0"/>
              </a:spcBef>
              <a:spcAft>
                <a:spcPts val="0"/>
              </a:spcAft>
              <a:buClr>
                <a:srgbClr val="000000"/>
              </a:buClr>
              <a:buSzPts val="3200"/>
              <a:buFont typeface="Arial"/>
              <a:buNone/>
            </a:pPr>
            <a:endParaRPr sz="3200" b="1" i="0" u="none" strike="noStrike" cap="none">
              <a:solidFill>
                <a:schemeClr val="lt1"/>
              </a:solidFill>
              <a:latin typeface="Assistant"/>
              <a:ea typeface="Assistant"/>
              <a:cs typeface="Assistant"/>
              <a:sym typeface="Assistant"/>
            </a:endParaRPr>
          </a:p>
        </p:txBody>
      </p:sp>
      <p:sp>
        <p:nvSpPr>
          <p:cNvPr id="214" name="Google Shape;214;p5"/>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05</a:t>
            </a:r>
            <a:endParaRPr sz="1600" b="1" i="0" u="none" strike="noStrike" cap="none">
              <a:solidFill>
                <a:srgbClr val="342D29"/>
              </a:solidFill>
              <a:latin typeface="Assistant"/>
              <a:ea typeface="Assistant"/>
              <a:cs typeface="Assistant"/>
              <a:sym typeface="Assistant"/>
            </a:endParaRPr>
          </a:p>
        </p:txBody>
      </p:sp>
      <p:sp>
        <p:nvSpPr>
          <p:cNvPr id="215" name="Google Shape;215;p5"/>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6" name="Google Shape;216;p5"/>
          <p:cNvPicPr preferRelativeResize="0"/>
          <p:nvPr/>
        </p:nvPicPr>
        <p:blipFill rotWithShape="1">
          <a:blip r:embed="rId3">
            <a:alphaModFix/>
          </a:blip>
          <a:srcRect/>
          <a:stretch/>
        </p:blipFill>
        <p:spPr>
          <a:xfrm>
            <a:off x="3157" y="350077"/>
            <a:ext cx="1622443" cy="792923"/>
          </a:xfrm>
          <a:prstGeom prst="rect">
            <a:avLst/>
          </a:prstGeom>
          <a:noFill/>
          <a:ln>
            <a:noFill/>
          </a:ln>
        </p:spPr>
      </p:pic>
      <p:grpSp>
        <p:nvGrpSpPr>
          <p:cNvPr id="217" name="Google Shape;217;p5"/>
          <p:cNvGrpSpPr/>
          <p:nvPr/>
        </p:nvGrpSpPr>
        <p:grpSpPr>
          <a:xfrm>
            <a:off x="6241107" y="632964"/>
            <a:ext cx="5265093" cy="1808272"/>
            <a:chOff x="218" y="483798"/>
            <a:chExt cx="5265093" cy="2506783"/>
          </a:xfrm>
        </p:grpSpPr>
        <p:sp>
          <p:nvSpPr>
            <p:cNvPr id="218" name="Google Shape;218;p5"/>
            <p:cNvSpPr/>
            <p:nvPr/>
          </p:nvSpPr>
          <p:spPr>
            <a:xfrm rot="-5400000">
              <a:off x="218" y="483798"/>
              <a:ext cx="2506783" cy="2506783"/>
            </a:xfrm>
            <a:prstGeom prst="upArrow">
              <a:avLst>
                <a:gd name="adj1" fmla="val 50000"/>
                <a:gd name="adj2" fmla="val 35000"/>
              </a:avLst>
            </a:prstGeom>
            <a:solidFill>
              <a:srgbClr val="5F49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
            <p:cNvSpPr txBox="1"/>
            <p:nvPr/>
          </p:nvSpPr>
          <p:spPr>
            <a:xfrm>
              <a:off x="438906" y="1110493"/>
              <a:ext cx="2068096" cy="1253391"/>
            </a:xfrm>
            <a:prstGeom prst="rect">
              <a:avLst/>
            </a:prstGeom>
            <a:noFill/>
            <a:ln>
              <a:noFill/>
            </a:ln>
          </p:spPr>
          <p:txBody>
            <a:bodyPr spcFirstLastPara="1" wrap="square" lIns="206225" tIns="206225" rIns="206225" bIns="20622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pl-PL" sz="2900" b="0" i="0" u="none" strike="noStrike" cap="none">
                  <a:solidFill>
                    <a:schemeClr val="lt1"/>
                  </a:solidFill>
                  <a:latin typeface="Calibri"/>
                  <a:ea typeface="Calibri"/>
                  <a:cs typeface="Calibri"/>
                  <a:sym typeface="Calibri"/>
                </a:rPr>
                <a:t>Social mission</a:t>
              </a:r>
              <a:endParaRPr sz="2900" b="0" i="0" u="none" strike="noStrike" cap="none">
                <a:solidFill>
                  <a:schemeClr val="lt1"/>
                </a:solidFill>
                <a:latin typeface="Calibri"/>
                <a:ea typeface="Calibri"/>
                <a:cs typeface="Calibri"/>
                <a:sym typeface="Calibri"/>
              </a:endParaRPr>
            </a:p>
          </p:txBody>
        </p:sp>
        <p:sp>
          <p:nvSpPr>
            <p:cNvPr id="220" name="Google Shape;220;p5"/>
            <p:cNvSpPr/>
            <p:nvPr/>
          </p:nvSpPr>
          <p:spPr>
            <a:xfrm rot="5400000">
              <a:off x="2758528" y="483798"/>
              <a:ext cx="2506783" cy="2506783"/>
            </a:xfrm>
            <a:prstGeom prst="upArrow">
              <a:avLst>
                <a:gd name="adj1" fmla="val 50000"/>
                <a:gd name="adj2" fmla="val 35000"/>
              </a:avLst>
            </a:prstGeom>
            <a:solidFill>
              <a:srgbClr val="5F497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
            <p:cNvSpPr txBox="1"/>
            <p:nvPr/>
          </p:nvSpPr>
          <p:spPr>
            <a:xfrm>
              <a:off x="2758529" y="1110494"/>
              <a:ext cx="2068096" cy="1253391"/>
            </a:xfrm>
            <a:prstGeom prst="rect">
              <a:avLst/>
            </a:prstGeom>
            <a:noFill/>
            <a:ln>
              <a:noFill/>
            </a:ln>
          </p:spPr>
          <p:txBody>
            <a:bodyPr spcFirstLastPara="1" wrap="square" lIns="206225" tIns="206225" rIns="206225" bIns="206225" anchor="ctr" anchorCtr="0">
              <a:noAutofit/>
            </a:bodyPr>
            <a:lstStyle/>
            <a:p>
              <a:pPr marL="0" marR="0" lvl="0" indent="0" algn="ctr" rtl="0">
                <a:lnSpc>
                  <a:spcPct val="90000"/>
                </a:lnSpc>
                <a:spcBef>
                  <a:spcPts val="0"/>
                </a:spcBef>
                <a:spcAft>
                  <a:spcPts val="0"/>
                </a:spcAft>
                <a:buClr>
                  <a:schemeClr val="lt1"/>
                </a:buClr>
                <a:buSzPts val="2900"/>
                <a:buFont typeface="Calibri"/>
                <a:buNone/>
              </a:pPr>
              <a:r>
                <a:rPr lang="pl-PL" sz="2900" b="0" i="0" u="none" strike="noStrike" cap="none">
                  <a:solidFill>
                    <a:schemeClr val="lt1"/>
                  </a:solidFill>
                  <a:latin typeface="Calibri"/>
                  <a:ea typeface="Calibri"/>
                  <a:cs typeface="Calibri"/>
                  <a:sym typeface="Calibri"/>
                </a:rPr>
                <a:t>Income generation</a:t>
              </a:r>
              <a:endParaRPr sz="2900" b="0" i="0" u="none" strike="noStrike" cap="none">
                <a:solidFill>
                  <a:schemeClr val="lt1"/>
                </a:solidFill>
                <a:latin typeface="Calibri"/>
                <a:ea typeface="Calibri"/>
                <a:cs typeface="Calibri"/>
                <a:sym typeface="Calibri"/>
              </a:endParaRPr>
            </a:p>
          </p:txBody>
        </p:sp>
      </p:grpSp>
      <p:sp>
        <p:nvSpPr>
          <p:cNvPr id="222" name="Google Shape;222;p5"/>
          <p:cNvSpPr txBox="1"/>
          <p:nvPr/>
        </p:nvSpPr>
        <p:spPr>
          <a:xfrm>
            <a:off x="6126600" y="2761446"/>
            <a:ext cx="5379600" cy="2309375"/>
          </a:xfrm>
          <a:prstGeom prst="rect">
            <a:avLst/>
          </a:prstGeom>
          <a:noFill/>
          <a:ln>
            <a:noFill/>
          </a:ln>
        </p:spPr>
        <p:txBody>
          <a:bodyPr spcFirstLastPara="1" wrap="square" lIns="91425" tIns="91425" rIns="91425" bIns="91425" anchor="t" anchorCtr="0">
            <a:noAutofit/>
          </a:bodyPr>
          <a:lstStyle/>
          <a:p>
            <a:pPr marL="139700" marR="0" lvl="0" indent="0" algn="l" rtl="0">
              <a:lnSpc>
                <a:spcPct val="100000"/>
              </a:lnSpc>
              <a:spcBef>
                <a:spcPts val="0"/>
              </a:spcBef>
              <a:spcAft>
                <a:spcPts val="0"/>
              </a:spcAft>
              <a:buNone/>
            </a:pPr>
            <a:r>
              <a:rPr lang="pl-PL" sz="1600" b="0" i="0" u="none" strike="noStrike" cap="none">
                <a:solidFill>
                  <a:schemeClr val="dk1"/>
                </a:solidFill>
                <a:latin typeface="Calibri"/>
                <a:ea typeface="Calibri"/>
                <a:cs typeface="Calibri"/>
                <a:sym typeface="Calibri"/>
              </a:rPr>
              <a:t>Challenges:</a:t>
            </a:r>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limited profit distribution</a:t>
            </a:r>
            <a:endParaRPr sz="16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untrained employees</a:t>
            </a:r>
            <a:endParaRPr sz="16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cannot provide competitive financial compensation to its employees</a:t>
            </a:r>
            <a:endParaRPr sz="16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limited financial resources</a:t>
            </a:r>
            <a:endParaRPr sz="16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lack of dedicated legal form </a:t>
            </a:r>
            <a:endParaRPr sz="16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pl-PL" sz="1600" b="0" i="0" u="none" strike="noStrike" cap="none">
                <a:solidFill>
                  <a:schemeClr val="dk1"/>
                </a:solidFill>
                <a:latin typeface="Calibri"/>
                <a:ea typeface="Calibri"/>
                <a:cs typeface="Calibri"/>
                <a:sym typeface="Calibri"/>
              </a:rPr>
              <a:t>social and cultural misconceptions conflicting stakeholder interests.</a:t>
            </a:r>
            <a:endParaRPr sz="1800" b="0" i="0" u="none" strike="noStrike" cap="none">
              <a:solidFill>
                <a:srgbClr val="000000"/>
              </a:solidFill>
              <a:latin typeface="Arial"/>
              <a:ea typeface="Arial"/>
              <a:cs typeface="Arial"/>
              <a:sym typeface="Arial"/>
            </a:endParaRPr>
          </a:p>
        </p:txBody>
      </p:sp>
      <p:sp>
        <p:nvSpPr>
          <p:cNvPr id="223" name="Google Shape;223;p5"/>
          <p:cNvSpPr/>
          <p:nvPr/>
        </p:nvSpPr>
        <p:spPr>
          <a:xfrm>
            <a:off x="6411725" y="5342298"/>
            <a:ext cx="49712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Social enterprises oftentimes must  achieve more with less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
          <p:cNvSpPr txBox="1"/>
          <p:nvPr/>
        </p:nvSpPr>
        <p:spPr>
          <a:xfrm>
            <a:off x="1879600" y="1752600"/>
            <a:ext cx="3708400" cy="564715"/>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3200"/>
              <a:buFont typeface="Arial"/>
              <a:buNone/>
            </a:pPr>
            <a:r>
              <a:rPr lang="pl-PL" sz="3200" b="1" i="0" u="none" strike="noStrike" cap="none">
                <a:solidFill>
                  <a:schemeClr val="lt1"/>
                </a:solidFill>
                <a:latin typeface="Assistant"/>
                <a:ea typeface="Assistant"/>
                <a:cs typeface="Assistant"/>
                <a:sym typeface="Assistant"/>
              </a:rPr>
              <a:t>Social mission as opportunity!</a:t>
            </a:r>
            <a:endParaRPr sz="3200" b="1" i="0" u="none" strike="noStrike" cap="none">
              <a:solidFill>
                <a:schemeClr val="lt1"/>
              </a:solidFill>
              <a:latin typeface="Assistant"/>
              <a:ea typeface="Assistant"/>
              <a:cs typeface="Assistant"/>
              <a:sym typeface="Assistant"/>
            </a:endParaRPr>
          </a:p>
        </p:txBody>
      </p:sp>
      <p:sp>
        <p:nvSpPr>
          <p:cNvPr id="232" name="Google Shape;232;p6"/>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06</a:t>
            </a:r>
            <a:endParaRPr sz="1600" b="1" i="0" u="none" strike="noStrike" cap="none">
              <a:solidFill>
                <a:srgbClr val="342D29"/>
              </a:solidFill>
              <a:latin typeface="Assistant"/>
              <a:ea typeface="Assistant"/>
              <a:cs typeface="Assistant"/>
              <a:sym typeface="Assistant"/>
            </a:endParaRPr>
          </a:p>
        </p:txBody>
      </p:sp>
      <p:sp>
        <p:nvSpPr>
          <p:cNvPr id="233" name="Google Shape;233;p6"/>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4" name="Google Shape;234;p6"/>
          <p:cNvPicPr preferRelativeResize="0"/>
          <p:nvPr/>
        </p:nvPicPr>
        <p:blipFill rotWithShape="1">
          <a:blip r:embed="rId3">
            <a:alphaModFix/>
          </a:blip>
          <a:srcRect/>
          <a:stretch/>
        </p:blipFill>
        <p:spPr>
          <a:xfrm>
            <a:off x="3157" y="350077"/>
            <a:ext cx="1622443" cy="792923"/>
          </a:xfrm>
          <a:prstGeom prst="rect">
            <a:avLst/>
          </a:prstGeom>
          <a:noFill/>
          <a:ln>
            <a:noFill/>
          </a:ln>
        </p:spPr>
      </p:pic>
      <p:grpSp>
        <p:nvGrpSpPr>
          <p:cNvPr id="235" name="Google Shape;235;p6"/>
          <p:cNvGrpSpPr/>
          <p:nvPr/>
        </p:nvGrpSpPr>
        <p:grpSpPr>
          <a:xfrm>
            <a:off x="7860824" y="2464006"/>
            <a:ext cx="2506878" cy="2558931"/>
            <a:chOff x="1287953" y="0"/>
            <a:chExt cx="2506878" cy="3119559"/>
          </a:xfrm>
        </p:grpSpPr>
        <p:sp>
          <p:nvSpPr>
            <p:cNvPr id="236" name="Google Shape;236;p6"/>
            <p:cNvSpPr/>
            <p:nvPr/>
          </p:nvSpPr>
          <p:spPr>
            <a:xfrm rot="-5400000">
              <a:off x="897976" y="947129"/>
              <a:ext cx="2005565" cy="1225612"/>
            </a:xfrm>
            <a:prstGeom prst="round2SameRect">
              <a:avLst>
                <a:gd name="adj1" fmla="val 16670"/>
                <a:gd name="adj2" fmla="val 0"/>
              </a:avLst>
            </a:prstGeom>
            <a:solidFill>
              <a:srgbClr val="C0CCE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
            <p:cNvSpPr txBox="1"/>
            <p:nvPr/>
          </p:nvSpPr>
          <p:spPr>
            <a:xfrm>
              <a:off x="1347792" y="616993"/>
              <a:ext cx="1165772" cy="1885885"/>
            </a:xfrm>
            <a:prstGeom prst="rect">
              <a:avLst/>
            </a:prstGeom>
            <a:noFill/>
            <a:ln>
              <a:noFill/>
            </a:ln>
          </p:spPr>
          <p:txBody>
            <a:bodyPr spcFirstLastPara="1" wrap="square" lIns="60950" tIns="101600" rIns="91425" bIns="101600" anchor="t" anchorCtr="0">
              <a:noAutofit/>
            </a:bodyPr>
            <a:lstStyle/>
            <a:p>
              <a:pPr marL="0" marR="0" lvl="0" indent="0" algn="ctr" rtl="0">
                <a:lnSpc>
                  <a:spcPct val="90000"/>
                </a:lnSpc>
                <a:spcBef>
                  <a:spcPts val="0"/>
                </a:spcBef>
                <a:spcAft>
                  <a:spcPts val="0"/>
                </a:spcAft>
                <a:buClr>
                  <a:schemeClr val="dk1"/>
                </a:buClr>
                <a:buSzPts val="1600"/>
                <a:buFont typeface="Calibri"/>
                <a:buNone/>
              </a:pPr>
              <a:r>
                <a:rPr lang="pl-PL" sz="1600" b="1" i="0" u="none" strike="noStrike" cap="none">
                  <a:solidFill>
                    <a:schemeClr val="dk1"/>
                  </a:solidFill>
                  <a:latin typeface="Calibri"/>
                  <a:ea typeface="Calibri"/>
                  <a:cs typeface="Calibri"/>
                  <a:sym typeface="Calibri"/>
                </a:rPr>
                <a:t>Social mission</a:t>
              </a:r>
              <a:endParaRPr sz="1600" b="1" i="0" u="none" strike="noStrike" cap="none">
                <a:solidFill>
                  <a:schemeClr val="dk1"/>
                </a:solidFill>
                <a:latin typeface="Calibri"/>
                <a:ea typeface="Calibri"/>
                <a:cs typeface="Calibri"/>
                <a:sym typeface="Calibri"/>
              </a:endParaRPr>
            </a:p>
          </p:txBody>
        </p:sp>
        <p:sp>
          <p:nvSpPr>
            <p:cNvPr id="238" name="Google Shape;238;p6"/>
            <p:cNvSpPr/>
            <p:nvPr/>
          </p:nvSpPr>
          <p:spPr>
            <a:xfrm rot="5400000">
              <a:off x="2179242" y="947129"/>
              <a:ext cx="2005565" cy="1225612"/>
            </a:xfrm>
            <a:prstGeom prst="round2SameRect">
              <a:avLst>
                <a:gd name="adj1" fmla="val 16670"/>
                <a:gd name="adj2" fmla="val 0"/>
              </a:avLst>
            </a:prstGeom>
            <a:solidFill>
              <a:srgbClr val="C0CCE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
            <p:cNvSpPr txBox="1"/>
            <p:nvPr/>
          </p:nvSpPr>
          <p:spPr>
            <a:xfrm>
              <a:off x="2569218" y="616993"/>
              <a:ext cx="1165772" cy="1885885"/>
            </a:xfrm>
            <a:prstGeom prst="rect">
              <a:avLst/>
            </a:prstGeom>
            <a:noFill/>
            <a:ln>
              <a:noFill/>
            </a:ln>
          </p:spPr>
          <p:txBody>
            <a:bodyPr spcFirstLastPara="1" wrap="square" lIns="91425" tIns="101600" rIns="60950" bIns="101600" anchor="t" anchorCtr="0">
              <a:no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lnSpc>
                  <a:spcPct val="90000"/>
                </a:lnSpc>
                <a:spcBef>
                  <a:spcPts val="56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ctr" rtl="0">
                <a:lnSpc>
                  <a:spcPct val="90000"/>
                </a:lnSpc>
                <a:spcBef>
                  <a:spcPts val="560"/>
                </a:spcBef>
                <a:spcAft>
                  <a:spcPts val="0"/>
                </a:spcAft>
                <a:buClr>
                  <a:schemeClr val="dk1"/>
                </a:buClr>
                <a:buSzPts val="1600"/>
                <a:buFont typeface="Calibri"/>
                <a:buNone/>
              </a:pPr>
              <a:r>
                <a:rPr lang="pl-PL" sz="1600" b="1" i="0" u="none" strike="noStrike" cap="none">
                  <a:solidFill>
                    <a:schemeClr val="dk1"/>
                  </a:solidFill>
                  <a:latin typeface="Calibri"/>
                  <a:ea typeface="Calibri"/>
                  <a:cs typeface="Calibri"/>
                  <a:sym typeface="Calibri"/>
                </a:rPr>
                <a:t>Income generation</a:t>
              </a:r>
              <a:endParaRPr sz="1600" b="1" i="0" u="none" strike="noStrike" cap="none">
                <a:solidFill>
                  <a:schemeClr val="dk1"/>
                </a:solidFill>
                <a:latin typeface="Calibri"/>
                <a:ea typeface="Calibri"/>
                <a:cs typeface="Calibri"/>
                <a:sym typeface="Calibri"/>
              </a:endParaRPr>
            </a:p>
          </p:txBody>
        </p:sp>
        <p:sp>
          <p:nvSpPr>
            <p:cNvPr id="240" name="Google Shape;240;p6"/>
            <p:cNvSpPr/>
            <p:nvPr/>
          </p:nvSpPr>
          <p:spPr>
            <a:xfrm>
              <a:off x="1900633" y="0"/>
              <a:ext cx="1281265" cy="1281203"/>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6"/>
            <p:cNvSpPr/>
            <p:nvPr/>
          </p:nvSpPr>
          <p:spPr>
            <a:xfrm rot="10800000">
              <a:off x="1900633" y="1838356"/>
              <a:ext cx="1281265" cy="1281203"/>
            </a:xfrm>
            <a:custGeom>
              <a:avLst/>
              <a:gdLst/>
              <a:ahLst/>
              <a:cxnLst/>
              <a:rect l="l" t="t" r="r" b="b"/>
              <a:pathLst>
                <a:path w="120000" h="120000" extrusionOk="0">
                  <a:moveTo>
                    <a:pt x="7500" y="60000"/>
                  </a:moveTo>
                  <a:lnTo>
                    <a:pt x="7500" y="60000"/>
                  </a:lnTo>
                  <a:cubicBezTo>
                    <a:pt x="7500" y="33869"/>
                    <a:pt x="26717" y="11717"/>
                    <a:pt x="52586" y="8026"/>
                  </a:cubicBezTo>
                  <a:cubicBezTo>
                    <a:pt x="78454" y="4336"/>
                    <a:pt x="103099" y="20232"/>
                    <a:pt x="110406" y="45320"/>
                  </a:cubicBezTo>
                  <a:lnTo>
                    <a:pt x="117538" y="45320"/>
                  </a:lnTo>
                  <a:lnTo>
                    <a:pt x="105001" y="60000"/>
                  </a:lnTo>
                  <a:lnTo>
                    <a:pt x="87540" y="45320"/>
                  </a:lnTo>
                  <a:lnTo>
                    <a:pt x="94508" y="45320"/>
                  </a:lnTo>
                  <a:lnTo>
                    <a:pt x="94508" y="45320"/>
                  </a:lnTo>
                  <a:cubicBezTo>
                    <a:pt x="87531" y="28919"/>
                    <a:pt x="69973" y="19695"/>
                    <a:pt x="52509" y="23256"/>
                  </a:cubicBezTo>
                  <a:cubicBezTo>
                    <a:pt x="35044" y="26816"/>
                    <a:pt x="22499" y="42177"/>
                    <a:pt x="22499" y="60000"/>
                  </a:cubicBezTo>
                  <a:close/>
                </a:path>
              </a:pathLst>
            </a:cu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2" name="Google Shape;242;p6"/>
          <p:cNvSpPr/>
          <p:nvPr/>
        </p:nvSpPr>
        <p:spPr>
          <a:xfrm>
            <a:off x="6442928" y="812850"/>
            <a:ext cx="5342671"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pl-PL" sz="1600" b="0" i="0" u="none" strike="noStrike" cap="none">
                <a:solidFill>
                  <a:srgbClr val="000000"/>
                </a:solidFill>
                <a:latin typeface="Arial"/>
                <a:ea typeface="Arial"/>
                <a:cs typeface="Arial"/>
                <a:sym typeface="Arial"/>
              </a:rPr>
              <a:t>A clear and powerful mission, shared by all members visible in everyday operations and proven by social change generated, can be the key to attracting dedicated talented employees, volunteers, partners and commercial clients</a:t>
            </a:r>
            <a:endParaRPr sz="1600" b="0" i="0" u="none" strike="noStrike" cap="none">
              <a:solidFill>
                <a:srgbClr val="000000"/>
              </a:solidFill>
              <a:latin typeface="Arial"/>
              <a:ea typeface="Arial"/>
              <a:cs typeface="Arial"/>
              <a:sym typeface="Arial"/>
            </a:endParaRPr>
          </a:p>
        </p:txBody>
      </p:sp>
      <p:sp>
        <p:nvSpPr>
          <p:cNvPr id="243" name="Google Shape;243;p6"/>
          <p:cNvSpPr/>
          <p:nvPr/>
        </p:nvSpPr>
        <p:spPr>
          <a:xfrm>
            <a:off x="6442928" y="5426809"/>
            <a:ext cx="52180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l-PL" sz="1400" b="0" i="0" u="none" strike="noStrike" cap="none">
                <a:solidFill>
                  <a:srgbClr val="000000"/>
                </a:solidFill>
                <a:latin typeface="Arial"/>
                <a:ea typeface="Arial"/>
                <a:cs typeface="Arial"/>
                <a:sym typeface="Arial"/>
              </a:rPr>
              <a:t>The social mission can be the source of competitive advantage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7"/>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7"/>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7"/>
          <p:cNvSpPr txBox="1"/>
          <p:nvPr/>
        </p:nvSpPr>
        <p:spPr>
          <a:xfrm>
            <a:off x="1803400" y="1454101"/>
            <a:ext cx="3708400" cy="1289099"/>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2400"/>
              <a:buFont typeface="Arial"/>
              <a:buNone/>
            </a:pPr>
            <a:r>
              <a:rPr lang="pl-PL" sz="2400" b="1" i="0" u="none" strike="noStrike" cap="none">
                <a:solidFill>
                  <a:schemeClr val="lt1"/>
                </a:solidFill>
                <a:latin typeface="Assistant"/>
                <a:ea typeface="Assistant"/>
                <a:cs typeface="Assistant"/>
                <a:sym typeface="Assistant"/>
              </a:rPr>
              <a:t>Example of employing  the social mission as source of competitive advantage </a:t>
            </a:r>
            <a:endParaRPr sz="2400" b="1" i="0" u="none" strike="noStrike" cap="none">
              <a:solidFill>
                <a:schemeClr val="lt1"/>
              </a:solidFill>
              <a:latin typeface="Assistant"/>
              <a:ea typeface="Assistant"/>
              <a:cs typeface="Assistant"/>
              <a:sym typeface="Assistant"/>
            </a:endParaRPr>
          </a:p>
        </p:txBody>
      </p:sp>
      <p:sp>
        <p:nvSpPr>
          <p:cNvPr id="252" name="Google Shape;252;p7"/>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07</a:t>
            </a:r>
            <a:endParaRPr sz="1600" b="1" i="0" u="none" strike="noStrike" cap="none">
              <a:solidFill>
                <a:srgbClr val="342D29"/>
              </a:solidFill>
              <a:latin typeface="Assistant"/>
              <a:ea typeface="Assistant"/>
              <a:cs typeface="Assistant"/>
              <a:sym typeface="Assistant"/>
            </a:endParaRPr>
          </a:p>
        </p:txBody>
      </p:sp>
      <p:sp>
        <p:nvSpPr>
          <p:cNvPr id="253" name="Google Shape;253;p7"/>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4" name="Google Shape;254;p7"/>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255" name="Google Shape;255;p7"/>
          <p:cNvPicPr preferRelativeResize="0"/>
          <p:nvPr/>
        </p:nvPicPr>
        <p:blipFill rotWithShape="1">
          <a:blip r:embed="rId4">
            <a:alphaModFix/>
          </a:blip>
          <a:srcRect/>
          <a:stretch/>
        </p:blipFill>
        <p:spPr>
          <a:xfrm>
            <a:off x="5848056" y="2932720"/>
            <a:ext cx="6208007" cy="2979843"/>
          </a:xfrm>
          <a:prstGeom prst="rect">
            <a:avLst/>
          </a:prstGeom>
          <a:noFill/>
          <a:ln>
            <a:noFill/>
          </a:ln>
        </p:spPr>
      </p:pic>
      <p:pic>
        <p:nvPicPr>
          <p:cNvPr id="256" name="Google Shape;256;p7"/>
          <p:cNvPicPr preferRelativeResize="0"/>
          <p:nvPr/>
        </p:nvPicPr>
        <p:blipFill rotWithShape="1">
          <a:blip r:embed="rId5">
            <a:alphaModFix/>
          </a:blip>
          <a:srcRect/>
          <a:stretch/>
        </p:blipFill>
        <p:spPr>
          <a:xfrm>
            <a:off x="7772400" y="692881"/>
            <a:ext cx="2688013" cy="20134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8"/>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8"/>
          <p:cNvSpPr/>
          <p:nvPr/>
        </p:nvSpPr>
        <p:spPr>
          <a:xfrm>
            <a:off x="1625600" y="0"/>
            <a:ext cx="4064000" cy="6858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8"/>
          <p:cNvSpPr txBox="1"/>
          <p:nvPr/>
        </p:nvSpPr>
        <p:spPr>
          <a:xfrm>
            <a:off x="1803400" y="1454101"/>
            <a:ext cx="3708400" cy="1289099"/>
          </a:xfrm>
          <a:prstGeom prst="rect">
            <a:avLst/>
          </a:prstGeom>
          <a:noFill/>
          <a:ln>
            <a:noFill/>
          </a:ln>
        </p:spPr>
        <p:txBody>
          <a:bodyPr spcFirstLastPara="1" wrap="square" lIns="0" tIns="0" rIns="0" bIns="0" anchor="t" anchorCtr="0">
            <a:noAutofit/>
          </a:bodyPr>
          <a:lstStyle/>
          <a:p>
            <a:pPr marL="0" marR="0" lvl="0" indent="0" algn="l" rtl="0">
              <a:lnSpc>
                <a:spcPct val="160000"/>
              </a:lnSpc>
              <a:spcBef>
                <a:spcPts val="0"/>
              </a:spcBef>
              <a:spcAft>
                <a:spcPts val="0"/>
              </a:spcAft>
              <a:buClr>
                <a:srgbClr val="000000"/>
              </a:buClr>
              <a:buSzPts val="2400"/>
              <a:buFont typeface="Arial"/>
              <a:buNone/>
            </a:pPr>
            <a:endParaRPr sz="2400" b="1" i="0" u="none" strike="noStrike" cap="none">
              <a:solidFill>
                <a:schemeClr val="lt1"/>
              </a:solidFill>
              <a:latin typeface="Assistant"/>
              <a:ea typeface="Assistant"/>
              <a:cs typeface="Assistant"/>
              <a:sym typeface="Assistant"/>
            </a:endParaRPr>
          </a:p>
        </p:txBody>
      </p:sp>
      <p:sp>
        <p:nvSpPr>
          <p:cNvPr id="265" name="Google Shape;265;p8"/>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07</a:t>
            </a:r>
            <a:endParaRPr sz="1600" b="1" i="0" u="none" strike="noStrike" cap="none">
              <a:solidFill>
                <a:srgbClr val="342D29"/>
              </a:solidFill>
              <a:latin typeface="Assistant"/>
              <a:ea typeface="Assistant"/>
              <a:cs typeface="Assistant"/>
              <a:sym typeface="Assistant"/>
            </a:endParaRPr>
          </a:p>
        </p:txBody>
      </p:sp>
      <p:sp>
        <p:nvSpPr>
          <p:cNvPr id="266" name="Google Shape;266;p8"/>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8"/>
          <p:cNvPicPr preferRelativeResize="0"/>
          <p:nvPr/>
        </p:nvPicPr>
        <p:blipFill rotWithShape="1">
          <a:blip r:embed="rId3">
            <a:alphaModFix/>
          </a:blip>
          <a:srcRect/>
          <a:stretch/>
        </p:blipFill>
        <p:spPr>
          <a:xfrm>
            <a:off x="3157" y="350077"/>
            <a:ext cx="1622443" cy="792923"/>
          </a:xfrm>
          <a:prstGeom prst="rect">
            <a:avLst/>
          </a:prstGeom>
          <a:noFill/>
          <a:ln>
            <a:noFill/>
          </a:ln>
        </p:spPr>
      </p:pic>
      <p:pic>
        <p:nvPicPr>
          <p:cNvPr id="268" name="Google Shape;268;p8"/>
          <p:cNvPicPr preferRelativeResize="0"/>
          <p:nvPr/>
        </p:nvPicPr>
        <p:blipFill rotWithShape="1">
          <a:blip r:embed="rId4">
            <a:alphaModFix/>
          </a:blip>
          <a:srcRect/>
          <a:stretch/>
        </p:blipFill>
        <p:spPr>
          <a:xfrm>
            <a:off x="6442929" y="729785"/>
            <a:ext cx="4473391" cy="2113623"/>
          </a:xfrm>
          <a:prstGeom prst="rect">
            <a:avLst/>
          </a:prstGeom>
          <a:noFill/>
          <a:ln>
            <a:noFill/>
          </a:ln>
        </p:spPr>
      </p:pic>
      <p:pic>
        <p:nvPicPr>
          <p:cNvPr id="269" name="Google Shape;269;p8"/>
          <p:cNvPicPr preferRelativeResize="0"/>
          <p:nvPr/>
        </p:nvPicPr>
        <p:blipFill rotWithShape="1">
          <a:blip r:embed="rId5">
            <a:alphaModFix/>
          </a:blip>
          <a:srcRect/>
          <a:stretch/>
        </p:blipFill>
        <p:spPr>
          <a:xfrm>
            <a:off x="2313593" y="729785"/>
            <a:ext cx="2688013" cy="2013415"/>
          </a:xfrm>
          <a:prstGeom prst="rect">
            <a:avLst/>
          </a:prstGeom>
          <a:noFill/>
          <a:ln>
            <a:noFill/>
          </a:ln>
        </p:spPr>
      </p:pic>
      <p:sp>
        <p:nvSpPr>
          <p:cNvPr id="270" name="Google Shape;270;p8"/>
          <p:cNvSpPr/>
          <p:nvPr/>
        </p:nvSpPr>
        <p:spPr>
          <a:xfrm>
            <a:off x="6391130" y="3233843"/>
            <a:ext cx="5115070" cy="3016210"/>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800"/>
              <a:buFont typeface="Arial"/>
              <a:buAutoNum type="arabicPeriod"/>
            </a:pPr>
            <a:r>
              <a:rPr lang="pl-PL" sz="1800" b="0" i="0" u="none" strike="noStrike" cap="none" dirty="0" err="1">
                <a:solidFill>
                  <a:srgbClr val="000000"/>
                </a:solidFill>
                <a:latin typeface="Arial"/>
                <a:ea typeface="Arial"/>
                <a:cs typeface="Arial"/>
                <a:sym typeface="Arial"/>
              </a:rPr>
              <a:t>What</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social</a:t>
            </a:r>
            <a:r>
              <a:rPr lang="pl-PL" sz="1800" b="0" i="0" u="none" strike="noStrike" cap="none" dirty="0">
                <a:solidFill>
                  <a:srgbClr val="000000"/>
                </a:solidFill>
                <a:latin typeface="Arial"/>
                <a:ea typeface="Arial"/>
                <a:cs typeface="Arial"/>
                <a:sym typeface="Arial"/>
              </a:rPr>
              <a:t> problem </a:t>
            </a:r>
            <a:r>
              <a:rPr lang="pl-PL" sz="1800" b="0" i="0" u="none" strike="noStrike" cap="none" dirty="0" err="1">
                <a:solidFill>
                  <a:srgbClr val="000000"/>
                </a:solidFill>
                <a:latin typeface="Arial"/>
                <a:ea typeface="Arial"/>
                <a:cs typeface="Arial"/>
                <a:sym typeface="Arial"/>
              </a:rPr>
              <a:t>did</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Mimi</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Silbert</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identify</a:t>
            </a:r>
            <a:r>
              <a:rPr lang="pl-PL" sz="1800" b="0" i="0" u="none" strike="noStrike" cap="none" dirty="0">
                <a:solidFill>
                  <a:srgbClr val="000000"/>
                </a:solidFill>
                <a:latin typeface="Arial"/>
                <a:ea typeface="Arial"/>
                <a:cs typeface="Arial"/>
                <a:sym typeface="Arial"/>
              </a:rPr>
              <a:t>?</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800"/>
              <a:buFont typeface="Arial"/>
              <a:buAutoNum type="arabicPeriod"/>
            </a:pPr>
            <a:r>
              <a:rPr lang="pl-PL" sz="1800" b="0" i="0" u="none" strike="noStrike" cap="none" dirty="0" err="1">
                <a:solidFill>
                  <a:srgbClr val="000000"/>
                </a:solidFill>
                <a:latin typeface="Arial"/>
                <a:ea typeface="Arial"/>
                <a:cs typeface="Arial"/>
                <a:sym typeface="Arial"/>
              </a:rPr>
              <a:t>What</a:t>
            </a:r>
            <a:r>
              <a:rPr lang="pl-PL" sz="1800" b="0" i="0" u="none" strike="noStrike" cap="none" dirty="0">
                <a:solidFill>
                  <a:srgbClr val="000000"/>
                </a:solidFill>
                <a:latin typeface="Arial"/>
                <a:ea typeface="Arial"/>
                <a:cs typeface="Arial"/>
                <a:sym typeface="Arial"/>
              </a:rPr>
              <a:t> was </a:t>
            </a:r>
            <a:r>
              <a:rPr lang="pl-PL" sz="1800" b="0" i="0" u="none" strike="noStrike" cap="none" dirty="0" err="1">
                <a:solidFill>
                  <a:srgbClr val="000000"/>
                </a:solidFill>
                <a:latin typeface="Arial"/>
                <a:ea typeface="Arial"/>
                <a:cs typeface="Arial"/>
                <a:sym typeface="Arial"/>
              </a:rPr>
              <a:t>her</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social</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mission</a:t>
            </a:r>
            <a:r>
              <a:rPr lang="pl-PL" sz="1800" b="0" i="0" u="none" strike="noStrike" cap="none" dirty="0">
                <a:solidFill>
                  <a:srgbClr val="000000"/>
                </a:solidFill>
                <a:latin typeface="Arial"/>
                <a:ea typeface="Arial"/>
                <a:cs typeface="Arial"/>
                <a:sym typeface="Arial"/>
              </a:rPr>
              <a:t>?</a:t>
            </a:r>
            <a:endParaRPr dirty="0"/>
          </a:p>
          <a:p>
            <a:pPr marL="342900" marR="0" lvl="0" indent="-342900" algn="just" rtl="0">
              <a:lnSpc>
                <a:spcPct val="100000"/>
              </a:lnSpc>
              <a:spcBef>
                <a:spcPts val="0"/>
              </a:spcBef>
              <a:spcAft>
                <a:spcPts val="0"/>
              </a:spcAft>
              <a:buClr>
                <a:srgbClr val="000000"/>
              </a:buClr>
              <a:buSzPts val="1800"/>
              <a:buFont typeface="Arial"/>
              <a:buAutoNum type="arabicPeriod"/>
            </a:pPr>
            <a:r>
              <a:rPr lang="pl-PL" sz="1800" b="0" i="0" u="none" strike="noStrike" cap="none" dirty="0" err="1">
                <a:solidFill>
                  <a:srgbClr val="000000"/>
                </a:solidFill>
                <a:latin typeface="Arial"/>
                <a:ea typeface="Arial"/>
                <a:cs typeface="Arial"/>
                <a:sym typeface="Arial"/>
              </a:rPr>
              <a:t>What</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strenghths</a:t>
            </a:r>
            <a:r>
              <a:rPr lang="pl-PL" sz="1800" b="0" i="0" u="none" strike="noStrike" cap="none" dirty="0">
                <a:solidFill>
                  <a:srgbClr val="000000"/>
                </a:solidFill>
                <a:latin typeface="Arial"/>
                <a:ea typeface="Arial"/>
                <a:cs typeface="Arial"/>
                <a:sym typeface="Arial"/>
              </a:rPr>
              <a:t> do </a:t>
            </a:r>
            <a:r>
              <a:rPr lang="pl-PL" sz="1800" b="0" i="0" u="none" strike="noStrike" cap="none" dirty="0" err="1">
                <a:solidFill>
                  <a:srgbClr val="000000"/>
                </a:solidFill>
                <a:latin typeface="Arial"/>
                <a:ea typeface="Arial"/>
                <a:cs typeface="Arial"/>
                <a:sym typeface="Arial"/>
              </a:rPr>
              <a:t>her</a:t>
            </a:r>
            <a:r>
              <a:rPr lang="pl-PL" sz="1800" b="0" i="0" u="none" strike="noStrike" cap="none" dirty="0">
                <a:solidFill>
                  <a:srgbClr val="000000"/>
                </a:solidFill>
                <a:latin typeface="Arial"/>
                <a:ea typeface="Arial"/>
                <a:cs typeface="Arial"/>
                <a:sym typeface="Arial"/>
              </a:rPr>
              <a:t> target </a:t>
            </a:r>
            <a:r>
              <a:rPr lang="pl-PL" sz="1800" b="0" i="0" u="none" strike="noStrike" cap="none" dirty="0" err="1">
                <a:solidFill>
                  <a:srgbClr val="000000"/>
                </a:solidFill>
                <a:latin typeface="Arial"/>
                <a:ea typeface="Arial"/>
                <a:cs typeface="Arial"/>
                <a:sym typeface="Arial"/>
              </a:rPr>
              <a:t>beneficiaries</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posses</a:t>
            </a:r>
            <a:r>
              <a:rPr lang="pl-PL" sz="1800" b="0" i="0" u="none" strike="noStrike" cap="none" dirty="0">
                <a:solidFill>
                  <a:srgbClr val="000000"/>
                </a:solidFill>
                <a:latin typeface="Arial"/>
                <a:ea typeface="Arial"/>
                <a:cs typeface="Arial"/>
                <a:sym typeface="Arial"/>
              </a:rPr>
              <a:t>?</a:t>
            </a:r>
            <a:endParaRPr dirty="0"/>
          </a:p>
          <a:p>
            <a:pPr marL="342900" marR="0" lvl="0" indent="-342900" algn="just" rtl="0">
              <a:lnSpc>
                <a:spcPct val="100000"/>
              </a:lnSpc>
              <a:spcBef>
                <a:spcPts val="0"/>
              </a:spcBef>
              <a:spcAft>
                <a:spcPts val="0"/>
              </a:spcAft>
              <a:buClr>
                <a:srgbClr val="000000"/>
              </a:buClr>
              <a:buSzPts val="1800"/>
              <a:buFont typeface="Arial"/>
              <a:buAutoNum type="arabicPeriod"/>
            </a:pPr>
            <a:r>
              <a:rPr lang="pl-PL" sz="1800" b="0" i="0" u="none" strike="noStrike" cap="none" dirty="0">
                <a:solidFill>
                  <a:srgbClr val="000000"/>
                </a:solidFill>
                <a:latin typeface="Arial"/>
                <a:ea typeface="Arial"/>
                <a:cs typeface="Arial"/>
                <a:sym typeface="Arial"/>
              </a:rPr>
              <a:t>How </a:t>
            </a:r>
            <a:r>
              <a:rPr lang="pl-PL" sz="1800" b="0" i="0" u="none" strike="noStrike" cap="none" dirty="0" err="1">
                <a:solidFill>
                  <a:srgbClr val="000000"/>
                </a:solidFill>
                <a:latin typeface="Arial"/>
                <a:ea typeface="Arial"/>
                <a:cs typeface="Arial"/>
                <a:sym typeface="Arial"/>
              </a:rPr>
              <a:t>did</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she</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identify</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her</a:t>
            </a:r>
            <a:r>
              <a:rPr lang="pl-PL" sz="1800" b="0" i="0" u="none" strike="noStrike" cap="none" dirty="0">
                <a:solidFill>
                  <a:srgbClr val="000000"/>
                </a:solidFill>
                <a:latin typeface="Arial"/>
                <a:ea typeface="Arial"/>
                <a:cs typeface="Arial"/>
                <a:sym typeface="Arial"/>
              </a:rPr>
              <a:t> business </a:t>
            </a:r>
            <a:r>
              <a:rPr lang="pl-PL" sz="1800" b="0" i="0" u="none" strike="noStrike" cap="none" dirty="0" err="1">
                <a:solidFill>
                  <a:srgbClr val="000000"/>
                </a:solidFill>
                <a:latin typeface="Arial"/>
                <a:ea typeface="Arial"/>
                <a:cs typeface="Arial"/>
                <a:sym typeface="Arial"/>
              </a:rPr>
              <a:t>opportunity</a:t>
            </a:r>
            <a:r>
              <a:rPr lang="pl-PL" sz="1800" b="0" i="0" u="none" strike="noStrike" cap="none" dirty="0">
                <a:solidFill>
                  <a:srgbClr val="000000"/>
                </a:solidFill>
                <a:latin typeface="Arial"/>
                <a:ea typeface="Arial"/>
                <a:cs typeface="Arial"/>
                <a:sym typeface="Arial"/>
              </a:rPr>
              <a:t>?</a:t>
            </a:r>
            <a:endParaRPr dirty="0"/>
          </a:p>
          <a:p>
            <a:pPr marL="342900" marR="0" lvl="0" indent="-342900" algn="just" rtl="0">
              <a:lnSpc>
                <a:spcPct val="100000"/>
              </a:lnSpc>
              <a:spcBef>
                <a:spcPts val="0"/>
              </a:spcBef>
              <a:spcAft>
                <a:spcPts val="0"/>
              </a:spcAft>
              <a:buClr>
                <a:srgbClr val="000000"/>
              </a:buClr>
              <a:buSzPts val="1800"/>
              <a:buFont typeface="Arial"/>
              <a:buAutoNum type="arabicPeriod"/>
            </a:pPr>
            <a:r>
              <a:rPr lang="pl-PL" sz="1800" b="0" i="0" u="none" strike="noStrike" cap="none" dirty="0" err="1">
                <a:solidFill>
                  <a:srgbClr val="000000"/>
                </a:solidFill>
                <a:latin typeface="Arial"/>
                <a:ea typeface="Arial"/>
                <a:cs typeface="Arial"/>
                <a:sym typeface="Arial"/>
              </a:rPr>
              <a:t>What</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is</a:t>
            </a:r>
            <a:r>
              <a:rPr lang="pl-PL" sz="1800" b="0" i="0" u="none" strike="noStrike" cap="none" dirty="0">
                <a:solidFill>
                  <a:srgbClr val="000000"/>
                </a:solidFill>
                <a:latin typeface="Arial"/>
                <a:ea typeface="Arial"/>
                <a:cs typeface="Arial"/>
                <a:sym typeface="Arial"/>
              </a:rPr>
              <a:t> the </a:t>
            </a:r>
            <a:r>
              <a:rPr lang="pl-PL" sz="1800" b="0" i="0" u="none" strike="noStrike" cap="none" dirty="0" err="1">
                <a:solidFill>
                  <a:srgbClr val="000000"/>
                </a:solidFill>
                <a:latin typeface="Arial"/>
                <a:ea typeface="Arial"/>
                <a:cs typeface="Arial"/>
                <a:sym typeface="Arial"/>
              </a:rPr>
              <a:t>current</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source</a:t>
            </a:r>
            <a:r>
              <a:rPr lang="pl-PL" sz="1800" b="0" i="0" u="none" strike="noStrike" cap="none" dirty="0">
                <a:solidFill>
                  <a:srgbClr val="000000"/>
                </a:solidFill>
                <a:latin typeface="Arial"/>
                <a:ea typeface="Arial"/>
                <a:cs typeface="Arial"/>
                <a:sym typeface="Arial"/>
              </a:rPr>
              <a:t> of the </a:t>
            </a:r>
            <a:r>
              <a:rPr lang="pl-PL" sz="1800" b="0" i="0" u="none" strike="noStrike" cap="none" dirty="0" err="1">
                <a:solidFill>
                  <a:srgbClr val="000000"/>
                </a:solidFill>
                <a:latin typeface="Arial"/>
                <a:ea typeface="Arial"/>
                <a:cs typeface="Arial"/>
                <a:sym typeface="Arial"/>
              </a:rPr>
              <a:t>competitive</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advantage</a:t>
            </a:r>
            <a:r>
              <a:rPr lang="pl-PL" sz="1800" b="0" i="0" u="none" strike="noStrike" cap="none" dirty="0">
                <a:solidFill>
                  <a:srgbClr val="000000"/>
                </a:solidFill>
                <a:latin typeface="Arial"/>
                <a:ea typeface="Arial"/>
                <a:cs typeface="Arial"/>
                <a:sym typeface="Arial"/>
              </a:rPr>
              <a:t> of </a:t>
            </a:r>
            <a:r>
              <a:rPr lang="pl-PL" sz="1800" b="0" i="0" u="none" strike="noStrike" cap="none" dirty="0" err="1">
                <a:solidFill>
                  <a:srgbClr val="000000"/>
                </a:solidFill>
                <a:latin typeface="Arial"/>
                <a:ea typeface="Arial"/>
                <a:cs typeface="Arial"/>
                <a:sym typeface="Arial"/>
              </a:rPr>
              <a:t>Delancey</a:t>
            </a:r>
            <a:r>
              <a:rPr lang="pl-PL" sz="1800" b="0" i="0" u="none" strike="noStrike" cap="none" dirty="0">
                <a:solidFill>
                  <a:srgbClr val="000000"/>
                </a:solidFill>
                <a:latin typeface="Arial"/>
                <a:ea typeface="Arial"/>
                <a:cs typeface="Arial"/>
                <a:sym typeface="Arial"/>
              </a:rPr>
              <a:t> </a:t>
            </a:r>
            <a:r>
              <a:rPr lang="pl-PL" sz="1800" b="0" i="0" u="none" strike="noStrike" cap="none" dirty="0" err="1">
                <a:solidFill>
                  <a:srgbClr val="000000"/>
                </a:solidFill>
                <a:latin typeface="Arial"/>
                <a:ea typeface="Arial"/>
                <a:cs typeface="Arial"/>
                <a:sym typeface="Arial"/>
              </a:rPr>
              <a:t>Street</a:t>
            </a:r>
            <a:r>
              <a:rPr lang="pl-PL" sz="1800" b="0" i="0" u="none" strike="noStrike" cap="none" dirty="0">
                <a:solidFill>
                  <a:srgbClr val="000000"/>
                </a:solidFill>
                <a:latin typeface="Arial"/>
                <a:ea typeface="Arial"/>
                <a:cs typeface="Arial"/>
                <a:sym typeface="Arial"/>
              </a:rPr>
              <a:t>?</a:t>
            </a:r>
            <a:endParaRPr dirty="0"/>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p:nvPr/>
        </p:nvSpPr>
        <p:spPr>
          <a:xfrm>
            <a:off x="4622800" y="6153150"/>
            <a:ext cx="6121400" cy="19050"/>
          </a:xfrm>
          <a:prstGeom prst="rect">
            <a:avLst/>
          </a:prstGeom>
          <a:solidFill>
            <a:srgbClr val="B2AC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9"/>
          <p:cNvSpPr txBox="1"/>
          <p:nvPr/>
        </p:nvSpPr>
        <p:spPr>
          <a:xfrm>
            <a:off x="11040948" y="5948257"/>
            <a:ext cx="465252" cy="243656"/>
          </a:xfrm>
          <a:prstGeom prst="rect">
            <a:avLst/>
          </a:prstGeom>
          <a:noFill/>
          <a:ln>
            <a:noFill/>
          </a:ln>
        </p:spPr>
        <p:txBody>
          <a:bodyPr spcFirstLastPara="1" wrap="square" lIns="0" tIns="0" rIns="0" bIns="0" anchor="t" anchorCtr="0">
            <a:noAutofit/>
          </a:bodyPr>
          <a:lstStyle/>
          <a:p>
            <a:pPr marL="0" marR="0" lvl="0" indent="0" algn="r" rtl="0">
              <a:lnSpc>
                <a:spcPct val="119937"/>
              </a:lnSpc>
              <a:spcBef>
                <a:spcPts val="0"/>
              </a:spcBef>
              <a:spcAft>
                <a:spcPts val="0"/>
              </a:spcAft>
              <a:buClr>
                <a:srgbClr val="000000"/>
              </a:buClr>
              <a:buSzPts val="1600"/>
              <a:buFont typeface="Arial"/>
              <a:buNone/>
            </a:pPr>
            <a:r>
              <a:rPr lang="pl-PL" sz="1600" b="1" i="0" u="none" strike="noStrike" cap="none">
                <a:solidFill>
                  <a:srgbClr val="342D29"/>
                </a:solidFill>
                <a:latin typeface="Assistant"/>
                <a:ea typeface="Assistant"/>
                <a:cs typeface="Assistant"/>
                <a:sym typeface="Assistant"/>
              </a:rPr>
              <a:t>09</a:t>
            </a:r>
            <a:endParaRPr sz="1600" b="1" i="0" u="none" strike="noStrike" cap="none">
              <a:solidFill>
                <a:srgbClr val="342D29"/>
              </a:solidFill>
              <a:latin typeface="Assistant"/>
              <a:ea typeface="Assistant"/>
              <a:cs typeface="Assistant"/>
              <a:sym typeface="Assistant"/>
            </a:endParaRPr>
          </a:p>
        </p:txBody>
      </p:sp>
      <p:sp>
        <p:nvSpPr>
          <p:cNvPr id="278" name="Google Shape;278;p9"/>
          <p:cNvSpPr/>
          <p:nvPr/>
        </p:nvSpPr>
        <p:spPr>
          <a:xfrm>
            <a:off x="740630" y="3233843"/>
            <a:ext cx="131641" cy="1270000"/>
          </a:xfrm>
          <a:prstGeom prst="rect">
            <a:avLst/>
          </a:prstGeom>
          <a:solidFill>
            <a:srgbClr val="0D8EA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9"/>
          <p:cNvPicPr preferRelativeResize="0"/>
          <p:nvPr/>
        </p:nvPicPr>
        <p:blipFill rotWithShape="1">
          <a:blip r:embed="rId3">
            <a:alphaModFix/>
          </a:blip>
          <a:srcRect/>
          <a:stretch/>
        </p:blipFill>
        <p:spPr>
          <a:xfrm>
            <a:off x="3157" y="350077"/>
            <a:ext cx="1622443" cy="792923"/>
          </a:xfrm>
          <a:prstGeom prst="rect">
            <a:avLst/>
          </a:prstGeom>
          <a:noFill/>
          <a:ln>
            <a:noFill/>
          </a:ln>
        </p:spPr>
      </p:pic>
      <p:grpSp>
        <p:nvGrpSpPr>
          <p:cNvPr id="280" name="Google Shape;280;p9"/>
          <p:cNvGrpSpPr/>
          <p:nvPr/>
        </p:nvGrpSpPr>
        <p:grpSpPr>
          <a:xfrm>
            <a:off x="1828801" y="1346200"/>
            <a:ext cx="9059747" cy="4259737"/>
            <a:chOff x="0" y="431323"/>
            <a:chExt cx="8229599" cy="4066763"/>
          </a:xfrm>
        </p:grpSpPr>
        <p:sp>
          <p:nvSpPr>
            <p:cNvPr id="281" name="Google Shape;281;p9"/>
            <p:cNvSpPr/>
            <p:nvPr/>
          </p:nvSpPr>
          <p:spPr>
            <a:xfrm>
              <a:off x="0" y="431323"/>
              <a:ext cx="8229599" cy="1232352"/>
            </a:xfrm>
            <a:prstGeom prst="roundRect">
              <a:avLst>
                <a:gd name="adj" fmla="val 10000"/>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9"/>
            <p:cNvSpPr txBox="1"/>
            <p:nvPr/>
          </p:nvSpPr>
          <p:spPr>
            <a:xfrm>
              <a:off x="36094" y="467417"/>
              <a:ext cx="8157411" cy="1160164"/>
            </a:xfrm>
            <a:prstGeom prst="rect">
              <a:avLst/>
            </a:prstGeom>
            <a:noFill/>
            <a:ln>
              <a:noFill/>
            </a:ln>
          </p:spPr>
          <p:txBody>
            <a:bodyPr spcFirstLastPara="1" wrap="square" lIns="123825" tIns="82550" rIns="123825" bIns="82550"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pl-PL" sz="6500" b="0" i="0" u="none" strike="noStrike" cap="none">
                  <a:solidFill>
                    <a:schemeClr val="lt1"/>
                  </a:solidFill>
                  <a:latin typeface="Calibri"/>
                  <a:ea typeface="Calibri"/>
                  <a:cs typeface="Calibri"/>
                  <a:sym typeface="Calibri"/>
                </a:rPr>
                <a:t>CORE ACTIVITIES</a:t>
              </a:r>
              <a:endParaRPr sz="6500" b="0" i="0" u="none" strike="noStrike" cap="none">
                <a:solidFill>
                  <a:schemeClr val="lt1"/>
                </a:solidFill>
                <a:latin typeface="Calibri"/>
                <a:ea typeface="Calibri"/>
                <a:cs typeface="Calibri"/>
                <a:sym typeface="Calibri"/>
              </a:endParaRPr>
            </a:p>
          </p:txBody>
        </p:sp>
        <p:sp>
          <p:nvSpPr>
            <p:cNvPr id="283" name="Google Shape;283;p9"/>
            <p:cNvSpPr/>
            <p:nvPr/>
          </p:nvSpPr>
          <p:spPr>
            <a:xfrm>
              <a:off x="0" y="1885499"/>
              <a:ext cx="1232352" cy="1232352"/>
            </a:xfrm>
            <a:prstGeom prst="roundRect">
              <a:avLst>
                <a:gd name="adj" fmla="val 16670"/>
              </a:avLst>
            </a:prstGeom>
            <a:blipFill rotWithShape="1">
              <a:blip r:embed="rId4">
                <a:alphaModFix/>
              </a:blip>
              <a:stretch>
                <a:fillRect l="-52984" r="-52988"/>
              </a:stretch>
            </a:blip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9"/>
            <p:cNvSpPr/>
            <p:nvPr/>
          </p:nvSpPr>
          <p:spPr>
            <a:xfrm>
              <a:off x="1306293" y="1885499"/>
              <a:ext cx="6923306" cy="1232352"/>
            </a:xfrm>
            <a:prstGeom prst="roundRect">
              <a:avLst>
                <a:gd name="adj" fmla="val 16670"/>
              </a:avLst>
            </a:prstGeom>
            <a:gradFill>
              <a:gsLst>
                <a:gs pos="0">
                  <a:srgbClr val="982D2B"/>
                </a:gs>
                <a:gs pos="80000">
                  <a:srgbClr val="C83D39"/>
                </a:gs>
                <a:gs pos="100000">
                  <a:srgbClr val="CC3A36"/>
                </a:gs>
              </a:gsLst>
              <a:lin ang="16200000" scaled="0"/>
            </a:gradFill>
            <a:ln w="9525" cap="flat" cmpd="sng">
              <a:solidFill>
                <a:schemeClr val="l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9"/>
            <p:cNvSpPr txBox="1"/>
            <p:nvPr/>
          </p:nvSpPr>
          <p:spPr>
            <a:xfrm>
              <a:off x="1366462" y="1945668"/>
              <a:ext cx="6802968" cy="1112014"/>
            </a:xfrm>
            <a:prstGeom prst="rect">
              <a:avLst/>
            </a:prstGeom>
            <a:noFill/>
            <a:ln>
              <a:noFill/>
            </a:ln>
          </p:spPr>
          <p:txBody>
            <a:bodyPr spcFirstLastPara="1" wrap="square" lIns="277350" tIns="277350" rIns="277350" bIns="277350"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pl-PL" sz="3900" b="0" i="0" u="none" strike="noStrike" cap="none">
                  <a:solidFill>
                    <a:schemeClr val="lt1"/>
                  </a:solidFill>
                  <a:latin typeface="Calibri"/>
                  <a:ea typeface="Calibri"/>
                  <a:cs typeface="Calibri"/>
                  <a:sym typeface="Calibri"/>
                </a:rPr>
                <a:t>COMMERCIAL</a:t>
              </a:r>
              <a:endParaRPr sz="3900" b="0" i="0" u="none" strike="noStrike" cap="none">
                <a:solidFill>
                  <a:schemeClr val="lt1"/>
                </a:solidFill>
                <a:latin typeface="Calibri"/>
                <a:ea typeface="Calibri"/>
                <a:cs typeface="Calibri"/>
                <a:sym typeface="Calibri"/>
              </a:endParaRPr>
            </a:p>
          </p:txBody>
        </p:sp>
        <p:sp>
          <p:nvSpPr>
            <p:cNvPr id="286" name="Google Shape;286;p9"/>
            <p:cNvSpPr/>
            <p:nvPr/>
          </p:nvSpPr>
          <p:spPr>
            <a:xfrm>
              <a:off x="0" y="3265734"/>
              <a:ext cx="1232352" cy="1232352"/>
            </a:xfrm>
            <a:prstGeom prst="roundRect">
              <a:avLst>
                <a:gd name="adj" fmla="val 16670"/>
              </a:avLst>
            </a:prstGeom>
            <a:blipFill rotWithShape="1">
              <a:blip r:embed="rId5">
                <a:alphaModFix/>
              </a:blip>
              <a:stretch>
                <a:fillRect l="-69978" r="-69978"/>
              </a:stretch>
            </a:blip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9"/>
            <p:cNvSpPr/>
            <p:nvPr/>
          </p:nvSpPr>
          <p:spPr>
            <a:xfrm>
              <a:off x="1306293" y="3265734"/>
              <a:ext cx="6923306" cy="1232352"/>
            </a:xfrm>
            <a:prstGeom prst="roundRect">
              <a:avLst>
                <a:gd name="adj" fmla="val 16670"/>
              </a:avLst>
            </a:prstGeom>
            <a:gradFill>
              <a:gsLst>
                <a:gs pos="0">
                  <a:srgbClr val="759336"/>
                </a:gs>
                <a:gs pos="80000">
                  <a:srgbClr val="99C247"/>
                </a:gs>
                <a:gs pos="100000">
                  <a:srgbClr val="9BC545"/>
                </a:gs>
              </a:gsLst>
              <a:lin ang="16200000" scaled="0"/>
            </a:gradFill>
            <a:ln w="9525" cap="flat" cmpd="sng">
              <a:solidFill>
                <a:schemeClr val="lt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8" name="Google Shape;288;p9"/>
            <p:cNvSpPr txBox="1"/>
            <p:nvPr/>
          </p:nvSpPr>
          <p:spPr>
            <a:xfrm>
              <a:off x="1366462" y="3325903"/>
              <a:ext cx="6802968" cy="1112014"/>
            </a:xfrm>
            <a:prstGeom prst="rect">
              <a:avLst/>
            </a:prstGeom>
            <a:noFill/>
            <a:ln>
              <a:noFill/>
            </a:ln>
          </p:spPr>
          <p:txBody>
            <a:bodyPr spcFirstLastPara="1" wrap="square" lIns="277350" tIns="277350" rIns="277350" bIns="277350" anchor="ctr" anchorCtr="0">
              <a:noAutofit/>
            </a:bodyPr>
            <a:lstStyle/>
            <a:p>
              <a:pPr marL="0" marR="0" lvl="0" indent="0" algn="ctr" rtl="0">
                <a:lnSpc>
                  <a:spcPct val="90000"/>
                </a:lnSpc>
                <a:spcBef>
                  <a:spcPts val="0"/>
                </a:spcBef>
                <a:spcAft>
                  <a:spcPts val="0"/>
                </a:spcAft>
                <a:buClr>
                  <a:srgbClr val="000000"/>
                </a:buClr>
                <a:buSzPts val="3900"/>
                <a:buFont typeface="Arial"/>
                <a:buNone/>
              </a:pPr>
              <a:r>
                <a:rPr lang="pl-PL" sz="3900" b="0" i="0" u="none" strike="noStrike" cap="none">
                  <a:solidFill>
                    <a:schemeClr val="lt1"/>
                  </a:solidFill>
                  <a:latin typeface="Calibri"/>
                  <a:ea typeface="Calibri"/>
                  <a:cs typeface="Calibri"/>
                  <a:sym typeface="Calibri"/>
                </a:rPr>
                <a:t>SOCIAL</a:t>
              </a:r>
              <a:endParaRPr sz="3900" b="0" i="0" u="none" strike="noStrike" cap="non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939</Words>
  <Application>Microsoft Office PowerPoint</Application>
  <PresentationFormat>Panoramiczny</PresentationFormat>
  <Paragraphs>191</Paragraphs>
  <Slides>24</Slides>
  <Notes>24</Notes>
  <HiddenSlides>0</HiddenSlides>
  <MMClips>0</MMClips>
  <ScaleCrop>false</ScaleCrop>
  <HeadingPairs>
    <vt:vector size="6" baseType="variant">
      <vt:variant>
        <vt:lpstr>Używane czcionki</vt:lpstr>
      </vt:variant>
      <vt:variant>
        <vt:i4>9</vt:i4>
      </vt:variant>
      <vt:variant>
        <vt:lpstr>Motyw</vt:lpstr>
      </vt:variant>
      <vt:variant>
        <vt:i4>3</vt:i4>
      </vt:variant>
      <vt:variant>
        <vt:lpstr>Tytuły slajdów</vt:lpstr>
      </vt:variant>
      <vt:variant>
        <vt:i4>24</vt:i4>
      </vt:variant>
    </vt:vector>
  </HeadingPairs>
  <TitlesOfParts>
    <vt:vector size="36" baseType="lpstr">
      <vt:lpstr>Cormorant Garamond</vt:lpstr>
      <vt:lpstr>Gill Sans</vt:lpstr>
      <vt:lpstr>Lato</vt:lpstr>
      <vt:lpstr>Cambria</vt:lpstr>
      <vt:lpstr>Assistant Bold Bold</vt:lpstr>
      <vt:lpstr>Calibri</vt:lpstr>
      <vt:lpstr>Noto Sans Symbols</vt:lpstr>
      <vt:lpstr>Arial</vt:lpstr>
      <vt:lpstr>Assistant</vt:lpstr>
      <vt:lpstr>Motyw pakietu Office</vt:lpstr>
      <vt:lpstr>Office Theme</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Justyna Tomala</cp:lastModifiedBy>
  <cp:revision>4</cp:revision>
  <dcterms:modified xsi:type="dcterms:W3CDTF">2020-10-21T15:14:03Z</dcterms:modified>
</cp:coreProperties>
</file>